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7"/>
  </p:notesMasterIdLst>
  <p:sldIdLst>
    <p:sldId id="299" r:id="rId2"/>
    <p:sldId id="300" r:id="rId3"/>
    <p:sldId id="338" r:id="rId4"/>
    <p:sldId id="318" r:id="rId5"/>
    <p:sldId id="319" r:id="rId6"/>
    <p:sldId id="320" r:id="rId7"/>
    <p:sldId id="302" r:id="rId8"/>
    <p:sldId id="321" r:id="rId9"/>
    <p:sldId id="303" r:id="rId10"/>
    <p:sldId id="322" r:id="rId11"/>
    <p:sldId id="323" r:id="rId12"/>
    <p:sldId id="324" r:id="rId13"/>
    <p:sldId id="325" r:id="rId14"/>
    <p:sldId id="305" r:id="rId15"/>
    <p:sldId id="326" r:id="rId16"/>
    <p:sldId id="327" r:id="rId17"/>
    <p:sldId id="328" r:id="rId18"/>
    <p:sldId id="307" r:id="rId19"/>
    <p:sldId id="329" r:id="rId20"/>
    <p:sldId id="309" r:id="rId21"/>
    <p:sldId id="330" r:id="rId22"/>
    <p:sldId id="331" r:id="rId23"/>
    <p:sldId id="332" r:id="rId24"/>
    <p:sldId id="333" r:id="rId25"/>
    <p:sldId id="311" r:id="rId26"/>
    <p:sldId id="312" r:id="rId27"/>
    <p:sldId id="334" r:id="rId28"/>
    <p:sldId id="313" r:id="rId29"/>
    <p:sldId id="314" r:id="rId30"/>
    <p:sldId id="335" r:id="rId31"/>
    <p:sldId id="336" r:id="rId32"/>
    <p:sldId id="337" r:id="rId33"/>
    <p:sldId id="316" r:id="rId34"/>
    <p:sldId id="317" r:id="rId35"/>
    <p:sldId id="272" r:id="rId36"/>
  </p:sldIdLst>
  <p:sldSz cx="12192000" cy="6858000"/>
  <p:notesSz cx="9144000" cy="6858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A0ADBA"/>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autoAdjust="0"/>
    <p:restoredTop sz="86765" autoAdjust="0"/>
  </p:normalViewPr>
  <p:slideViewPr>
    <p:cSldViewPr snapToGrid="0" showGuides="1">
      <p:cViewPr varScale="1">
        <p:scale>
          <a:sx n="89" d="100"/>
          <a:sy n="89" d="100"/>
        </p:scale>
        <p:origin x="176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30.xml.rels><?xml version="1.0" encoding="utf-8"?>
<Relationships xmlns="http://schemas.openxmlformats.org/package/2006/relationships"><Relationship Id="rId2" Target="../slides/slide30.xml" Type="http://schemas.openxmlformats.org/officeDocument/2006/relationships/slide"/><Relationship Id="rId1" Target="../notesMasters/notesMaster1.xml" Type="http://schemas.openxmlformats.org/officeDocument/2006/relationships/notesMaster"/></Relationships>
</file>

<file path=ppt/notesSlides/_rels/notesSlide31.xml.rels><?xml version="1.0" encoding="utf-8"?>
<Relationships xmlns="http://schemas.openxmlformats.org/package/2006/relationships"><Relationship Id="rId2" Target="../slides/slide31.xml" Type="http://schemas.openxmlformats.org/officeDocument/2006/relationships/slide"/><Relationship Id="rId1" Target="../notesMasters/notesMaster1.xml" Type="http://schemas.openxmlformats.org/officeDocument/2006/relationships/notesMaster"/></Relationships>
</file>

<file path=ppt/notesSlides/_rels/notesSlide32.xml.rels><?xml version="1.0" encoding="utf-8"?>
<Relationships xmlns="http://schemas.openxmlformats.org/package/2006/relationships"><Relationship Id="rId2" Target="../slides/slide32.xml" Type="http://schemas.openxmlformats.org/officeDocument/2006/relationships/slide"/><Relationship Id="rId1" Target="../notesMasters/notesMaster1.xml" Type="http://schemas.openxmlformats.org/officeDocument/2006/relationships/notesMaster"/></Relationships>
</file>

<file path=ppt/notesSlides/_rels/notesSlide33.xml.rels><?xml version="1.0" encoding="utf-8"?>
<Relationships xmlns="http://schemas.openxmlformats.org/package/2006/relationships"><Relationship Id="rId2" Target="../slides/slide33.xml" Type="http://schemas.openxmlformats.org/officeDocument/2006/relationships/slide"/><Relationship Id="rId1" Target="../notesMasters/notesMaster1.xml" Type="http://schemas.openxmlformats.org/officeDocument/2006/relationships/notesMaster"/></Relationships>
</file>

<file path=ppt/notesSlides/_rels/notesSlide34.xml.rels><?xml version="1.0" encoding="utf-8"?>
<Relationships xmlns="http://schemas.openxmlformats.org/package/2006/relationships"><Relationship Id="rId2" Target="../slides/slide34.xml" Type="http://schemas.openxmlformats.org/officeDocument/2006/relationships/slide"/><Relationship Id="rId1" Target="../notesMasters/notesMaster1.xml" Type="http://schemas.openxmlformats.org/officeDocument/2006/relationships/notesMaster"/></Relationships>
</file>

<file path=ppt/notesSlides/_rels/notesSlide35.xml.rels><?xml version="1.0" encoding="utf-8"?>
<Relationships xmlns="http://schemas.openxmlformats.org/package/2006/relationships"><Relationship Id="rId2" Target="../slides/slide35.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06f8b016450205314fae3c725d7aa60">
            <a:r>
              <a:rPr b="0" dirty="0" i="0" lang="en-US" strike="noStrike" sz="1800" u="none">
                <a:solidFill>
                  <a:srgbClr val="000000"/>
                </a:solidFill>
                <a:effectLst/>
                <a:latin charset="0" panose="020F0502020204030204" pitchFamily="34" typeface="Calibri"/>
              </a:rPr>
              <a:t>mais cela a entraîné des difficultés +dans l'agrégation et +le partage des données, ainsi que +dans la mise à l'échelle des mises en œuvre au fil du temps.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68953518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a565859a75c79458858dba8502bcb85">
            <a:r>
              <a:rPr b="0" dirty="0" i="0" lang="en-US" strike="noStrike" sz="1800" u="none">
                <a:solidFill>
                  <a:srgbClr val="000000"/>
                </a:solidFill>
                <a:effectLst/>
                <a:latin charset="0" panose="020F0502020204030204" pitchFamily="34" typeface="Calibri"/>
              </a:rPr>
              <a:t>+C'est ainsi qu'en 2004, l'Université d'Oslo a commencé à développer un DHIS2 basé sur le web.</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4077223150"/>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c3a32ca8b39a0b9c3d74e72f8a45487">
            <a:r>
              <a:rPr b="0" dirty="0" i="0" lang="en-US" strike="noStrike" sz="1800" u="none">
                <a:solidFill>
                  <a:srgbClr val="000000"/>
                </a:solidFill>
                <a:effectLst/>
                <a:latin charset="0" panose="020F0502020204030204" pitchFamily="34" typeface="Calibri"/>
              </a:rPr>
              <a:t>DHIS2 étant basé sur le Web, les utilisateurs peuvent donc saisir et accéder à leurs données partout où ils disposent d'une connexion Internet. Ce modèle est encore largement développé aujourd'hui, car DHIS2 intègre les dernières +technologies basées sur le web afin d'améliorer ses performances et d'accroître ses fonctionnalités.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59820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c745a10d1e2d3c611c5b65c53300d1a">
            <a:r>
              <a:rPr b="0" dirty="0" i="0" lang="en-US" strike="noStrike" sz="1800" u="none">
                <a:solidFill>
                  <a:srgbClr val="000000"/>
                </a:solidFill>
                <a:effectLst/>
                <a:latin charset="0" panose="020F0502020204030204" pitchFamily="34" typeface="Calibri"/>
              </a:rPr>
              <a:t>Il s'agit notamment de la +saisie de données hors ligne pour les régions où la connectivité internet pose problème, et de l'+incorporation d'une application mobile pour les appareils Android.</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9943584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9546fb2f13bcb91a39ac1292e84aa3">
            <a:r>
              <a:rPr b="0" dirty="0" i="0" lang="en-US" strike="noStrike" sz="1800" u="none">
                <a:solidFill>
                  <a:srgbClr val="000000"/>
                </a:solidFill>
                <a:effectLst/>
                <a:latin charset="0" panose="020F0502020204030204" pitchFamily="34" typeface="Calibri"/>
              </a:rPr>
              <a:t>La +première implémentation du DHIS2 web a été lancée en +2006 au Kerala, en Inde.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62946985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537147a632237c299c995f37db60f7">
            <a:r>
              <a:rPr b="0" dirty="0" i="0" lang="en-US" strike="noStrike" sz="1800" u="none">
                <a:solidFill>
                  <a:srgbClr val="000000"/>
                </a:solidFill>
                <a:effectLst/>
                <a:latin charset="0" panose="020F0502020204030204" pitchFamily="34" typeface="Calibri"/>
              </a:rPr>
              <a:t>En +2009, DHIS2 a intégré des composantes permettant la +collecte de données individuelles.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33771639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e83837cdc411235e45514296e23ccb3">
            <a:r>
              <a:rPr b="0" dirty="0" i="0" lang="en-US" strike="noStrike" sz="1800" u="none">
                <a:solidFill>
                  <a:srgbClr val="000000"/>
                </a:solidFill>
                <a:effectLst/>
                <a:latin charset="0" panose="020F0502020204030204" pitchFamily="34" typeface="Calibri"/>
              </a:rPr>
              <a:t>Il s'agit là d'une réponse directe aux +exigences formulées au Kerala, où les futures mères sont suivies dans le cadre des services de soins prénatals.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70674087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282e89a90d59bf72a3cf384d2732d41">
            <a:r>
              <a:rPr b="0" dirty="0" i="0" lang="en-US" strike="noStrike" sz="1800" u="none">
                <a:solidFill>
                  <a:srgbClr val="000000"/>
                </a:solidFill>
                <a:effectLst/>
                <a:latin charset="0" panose="020F0502020204030204" pitchFamily="34" typeface="Calibri"/>
              </a:rPr>
              <a:t>+Ce modèle de données individuelles a finalement évolué vers le tracker DHIS2.</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401828487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0b00934ef306b37d01414bcbef3925a">
            <a:r>
              <a:rPr b="0" dirty="0" i="0" lang="en-US" strike="noStrike" sz="1800" u="none">
                <a:solidFill>
                  <a:srgbClr val="000000"/>
                </a:solidFill>
                <a:effectLst/>
                <a:latin charset="0" panose="020F0502020204030204" pitchFamily="34" typeface="Calibri"/>
              </a:rPr>
              <a:t>En +2007, le DHIS2 a été mis en œuvre pour la première fois en +Afrique, avec la +Sierra Leone. Elle sera suivie en +2010 par le +Kenya, puis le Ghana, le Rwanda et l'Ouganda.</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3848838554"/>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a4fe477e5182e8d75c9e38bdb4df4c2">
            <a:r>
              <a:rPr lang="en-US">
                <a:solidFill>
                  <a:srgbClr val="000000"/>
                </a:solidFill>
                <a:effectLst/>
                <a:sym typeface=""/>
              </a:rPr>
              <a:t>En +2011, le programme de formation "Académie DHIS2" a été lancé. +L'Université d'Oslo, en collaboration avec les groupes HISP, propose chaque année des académies DHIS2 régionales sur des sujets clés de DHIS2. Depuis +2017, l'université gère également l'Académie en ligne DHIS2, qui propose des cours en ligne pour un apprentissage autonome.</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4195135160"/>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63cc8d5cd25bd690980882145afd292">
            <a:r>
              <a:rPr lang="en-US">
                <a:solidFill>
                  <a:srgbClr val="000000"/>
                </a:solidFill>
                <a:effectLst/>
                <a:sym typeface=""/>
              </a:rPr>
              <a:t>+DHIS2 est un produit du Centre +HISP de l'Université d'Oslo, aussi connu sous le nom de +HIPS UiO.</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166200949"/>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aa954064b6d55cfd792ada5507e48e0">
            <a:r>
              <a:rPr b="0" dirty="0" i="0" lang="en-US" strike="noStrike" sz="1800" u="none">
                <a:solidFill>
                  <a:srgbClr val="000000"/>
                </a:solidFill>
                <a:effectLst/>
                <a:latin charset="0" panose="020F0502020204030204" pitchFamily="34" typeface="Calibri"/>
              </a:rPr>
              <a:t>Les années 2012 et 2013 ont vu l'adoption de +DHIS2 en tant que plateforme nationale d'informations sanitaires de routine en Afrique, en Asie et en Amérique latine,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20</a:t>
            </a:fld>
            <a:endParaRPr lang="es-ES"/>
          </a:p>
        </p:txBody>
      </p:sp>
    </p:spTree>
    <p:extLst>
      <p:ext uri="{BB962C8B-B14F-4D97-AF65-F5344CB8AC3E}">
        <p14:creationId xmlns:p14="http://schemas.microsoft.com/office/powerpoint/2010/main" val="182641676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5ee3bc6a33d04bfa741456e0313396">
            <a:r>
              <a:rPr b="0" dirty="0" i="0" lang="en-US" strike="noStrike" sz="1800" u="none">
                <a:solidFill>
                  <a:srgbClr val="000000"/>
                </a:solidFill>
                <a:effectLst/>
                <a:latin charset="0" panose="020F0502020204030204" pitchFamily="34" typeface="Calibri"/>
              </a:rPr>
              <a:t>avec le soutien de +Norad, du +Fonds mondial et de +PEPFAR.</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21</a:t>
            </a:fld>
            <a:endParaRPr lang="es-ES"/>
          </a:p>
        </p:txBody>
      </p:sp>
    </p:spTree>
    <p:extLst>
      <p:ext uri="{BB962C8B-B14F-4D97-AF65-F5344CB8AC3E}">
        <p14:creationId xmlns:p14="http://schemas.microsoft.com/office/powerpoint/2010/main" val="424063591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b34688fcaf292c09362e0f4acc4ee6">
            <a:r>
              <a:rPr b="0" dirty="0" i="0" lang="en-US" strike="noStrike" sz="1800" u="none">
                <a:solidFill>
                  <a:srgbClr val="000000"/>
                </a:solidFill>
                <a:effectLst/>
                <a:latin charset="0" panose="020F0502020204030204" pitchFamily="34" typeface="Calibri"/>
              </a:rPr>
              <a:t>En +2014, le réseau HISP a apporté son soutien aux autorités sanitaires du</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22</a:t>
            </a:fld>
            <a:endParaRPr lang="es-ES"/>
          </a:p>
        </p:txBody>
      </p:sp>
    </p:spTree>
    <p:extLst>
      <p:ext uri="{BB962C8B-B14F-4D97-AF65-F5344CB8AC3E}">
        <p14:creationId xmlns:p14="http://schemas.microsoft.com/office/powerpoint/2010/main" val="3713138801"/>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0507558534d7fd060e39e1c39ec260">
            <a:r>
              <a:rPr b="0" dirty="0" i="0" lang="en-US" strike="noStrike" sz="1800" u="none">
                <a:solidFill>
                  <a:srgbClr val="000000"/>
                </a:solidFill>
                <a:effectLst/>
                <a:latin charset="0" panose="020F0502020204030204" pitchFamily="34" typeface="Calibri"/>
              </a:rPr>
              <a:t>+Liberia dans le déploiement du Tracker DHIS2 dans le cadre de la réponse à l'épidémie d'Ebola.</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23</a:t>
            </a:fld>
            <a:endParaRPr lang="es-ES"/>
          </a:p>
        </p:txBody>
      </p:sp>
    </p:spTree>
    <p:extLst>
      <p:ext uri="{BB962C8B-B14F-4D97-AF65-F5344CB8AC3E}">
        <p14:creationId xmlns:p14="http://schemas.microsoft.com/office/powerpoint/2010/main" val="1080572846"/>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ef80908fe3f5dab0fb4382b74a9680b">
            <a:r>
              <a:rPr b="0" dirty="0" i="0" lang="en-US" strike="noStrike" sz="1800" u="none">
                <a:solidFill>
                  <a:srgbClr val="000000"/>
                </a:solidFill>
                <a:effectLst/>
                <a:latin charset="0" panose="020F0502020204030204" pitchFamily="34" typeface="Calibri"/>
              </a:rPr>
              <a:t>Avec le soutien des +Centres américains pour le contrôle et la prévention des maladies+, de la +fondation Gates+, de +Gavi+ et d'autres partenaires, les modèles initiaux de Tracker déployés au Libéria ont depuis lors été élargis à la surveillance basée sur les cas d'autres maladies, dont le COVID-19.</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24</a:t>
            </a:fld>
            <a:endParaRPr lang="es-ES"/>
          </a:p>
        </p:txBody>
      </p:sp>
    </p:spTree>
    <p:extLst>
      <p:ext uri="{BB962C8B-B14F-4D97-AF65-F5344CB8AC3E}">
        <p14:creationId xmlns:p14="http://schemas.microsoft.com/office/powerpoint/2010/main" val="412794066"/>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124374f14bcb29ceae7a9bff377d6f">
            <a:r>
              <a:rPr b="0" dirty="0" i="0" lang="en-US" strike="noStrike" sz="1800" u="none">
                <a:solidFill>
                  <a:srgbClr val="000000"/>
                </a:solidFill>
                <a:effectLst/>
                <a:latin charset="0" panose="020F0502020204030204" pitchFamily="34" typeface="Calibri"/>
              </a:rPr>
              <a:t>En +2015, +DATIM, qui est une version de DHIS2 spécifique au PEPFAR, a été lancé. DATIM est utilisé par le PEPFAR dans plus de 50 pays et demeure à ce jour l'un des plus grands exemples d'entrepôt de données mondial au sein de DHIS2, +partageant les normes et regroupant les données infranationales sur le VIH de manière routinière à travers des zones géographiques vastes et variées.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25</a:t>
            </a:fld>
            <a:endParaRPr lang="es-ES"/>
          </a:p>
        </p:txBody>
      </p:sp>
    </p:spTree>
    <p:extLst>
      <p:ext uri="{BB962C8B-B14F-4D97-AF65-F5344CB8AC3E}">
        <p14:creationId xmlns:p14="http://schemas.microsoft.com/office/powerpoint/2010/main" val="3788680610"/>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1a5a53b8e296262f91d2c27dc56ad86">
            <a:r>
              <a:rPr b="0" dirty="0" i="0" lang="en-US" strike="noStrike" sz="1800" u="none">
                <a:solidFill>
                  <a:srgbClr val="000000"/>
                </a:solidFill>
                <a:effectLst/>
                <a:latin charset="0" panose="020F0502020204030204" pitchFamily="34" typeface="Calibri"/>
              </a:rPr>
              <a:t>En +2017, +l'UiO devient officiellement un +Centre de collaboration de l'Organisation mondiale de la santé pour l'innovation et la recherche en matière de mise en œuvre pour +le renforcement des systèmes d'information sanitaire.</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26</a:t>
            </a:fld>
            <a:endParaRPr lang="es-ES"/>
          </a:p>
        </p:txBody>
      </p:sp>
    </p:spTree>
    <p:extLst>
      <p:ext uri="{BB962C8B-B14F-4D97-AF65-F5344CB8AC3E}">
        <p14:creationId xmlns:p14="http://schemas.microsoft.com/office/powerpoint/2010/main" val="1520181271"/>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8441b837912be5798700d606d3ea0db">
            <a:r>
              <a:rPr b="0" dirty="0" i="0" lang="en-US" strike="noStrike" sz="1800" u="none">
                <a:solidFill>
                  <a:srgbClr val="000000"/>
                </a:solidFill>
                <a:effectLst/>
                <a:latin charset="0" panose="020F0502020204030204" pitchFamily="34" typeface="Calibri"/>
              </a:rPr>
              <a:t>Cette collaboration a donné naissance au concept de package de +métadonnées, une méthode de partage des meilleures pratiques en matière de configuration et de fonctionnalité, développée par DHIS2 et les experts du domaine de la santé.</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27</a:t>
            </a:fld>
            <a:endParaRPr lang="es-ES"/>
          </a:p>
        </p:txBody>
      </p:sp>
    </p:spTree>
    <p:extLst>
      <p:ext uri="{BB962C8B-B14F-4D97-AF65-F5344CB8AC3E}">
        <p14:creationId xmlns:p14="http://schemas.microsoft.com/office/powerpoint/2010/main" val="2949512502"/>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dd46770f005707ffd8e52aa0ba6a068">
            <a:r>
              <a:rPr b="0" dirty="0" i="0" lang="en-US" strike="noStrike" sz="1800" u="none">
                <a:solidFill>
                  <a:srgbClr val="000000"/>
                </a:solidFill>
                <a:effectLst/>
                <a:latin charset="0" panose="020F0502020204030204" pitchFamily="34" typeface="Calibri"/>
              </a:rPr>
              <a:t>+En 2018, la +Communauté de pratique DHIS2 a été lancée, offrant un portail en ligne pour +aider la communauté des praticiens DHIS2 à se connecter les uns aux autres et à partager les meilleures pratiques à l'échelle mondiale.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28</a:t>
            </a:fld>
            <a:endParaRPr lang="es-ES"/>
          </a:p>
        </p:txBody>
      </p:sp>
    </p:spTree>
    <p:extLst>
      <p:ext uri="{BB962C8B-B14F-4D97-AF65-F5344CB8AC3E}">
        <p14:creationId xmlns:p14="http://schemas.microsoft.com/office/powerpoint/2010/main" val="2609678333"/>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52bb792c16596f17a7812e54402d77">
            <a:r>
              <a:rPr b="0" dirty="0" i="0" lang="en-US" strike="noStrike" sz="1800" u="none">
                <a:solidFill>
                  <a:srgbClr val="000000"/>
                </a:solidFill>
                <a:effectLst/>
                <a:latin charset="0" panose="020F0502020204030204" pitchFamily="34" typeface="Calibri"/>
              </a:rPr>
              <a:t>+En 2019, le DHIS2 a été testé en tant que système d'information sur la gestion de l'éducation</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29</a:t>
            </a:fld>
            <a:endParaRPr lang="es-ES"/>
          </a:p>
        </p:txBody>
      </p:sp>
    </p:spTree>
    <p:extLst>
      <p:ext uri="{BB962C8B-B14F-4D97-AF65-F5344CB8AC3E}">
        <p14:creationId xmlns:p14="http://schemas.microsoft.com/office/powerpoint/2010/main" val="396330066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a3db27afbfd6d54f50af980e6b34548">
            <a:r>
              <a:rPr b="0" i="0" lang="en-US" strike="noStrike" sz="1800" u="none">
                <a:solidFill>
                  <a:srgbClr val="000000"/>
                </a:solidFill>
                <a:effectLst/>
                <a:latin charset="0" panose="020F0502020204030204" pitchFamily="34" typeface="Calibri"/>
              </a:rPr>
              <a:t>HISP est un réseau mondial de recherche-action, +initié conjointement par l'+Université d'Oslo et l'+Université de Western Cape en Afrique du Sud en +1994,</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128997080"/>
      </p:ext>
    </p:extLst>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24b4906ae51e54129e7dccd1565f6c4">
            <a:r>
              <a:rPr b="0" dirty="0" i="0" lang="en-US" strike="noStrike" sz="1800" u="none">
                <a:solidFill>
                  <a:srgbClr val="000000"/>
                </a:solidFill>
                <a:effectLst/>
                <a:latin charset="0" panose="020F0502020204030204" pitchFamily="34" typeface="Calibri"/>
              </a:rPr>
              <a:t>en Gambie et en Ouganda, élargissant ainsi son utilisation dans le domaine de l'éducation, notamment pour la gestion des écoles et des infrastructures, le suivi des élèves, et plus encore.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30</a:t>
            </a:fld>
            <a:endParaRPr lang="es-ES"/>
          </a:p>
        </p:txBody>
      </p:sp>
    </p:spTree>
    <p:extLst>
      <p:ext uri="{BB962C8B-B14F-4D97-AF65-F5344CB8AC3E}">
        <p14:creationId xmlns:p14="http://schemas.microsoft.com/office/powerpoint/2010/main" val="457298899"/>
      </p:ext>
    </p:extLst>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f1f6b245d367979a965da2c3fbd6d79">
            <a:r>
              <a:rPr b="0" dirty="0" i="0" lang="en-US" strike="noStrike" sz="1800" u="none">
                <a:solidFill>
                  <a:srgbClr val="000000"/>
                </a:solidFill>
                <a:effectLst/>
                <a:latin charset="0" panose="020F0502020204030204" pitchFamily="34" typeface="Calibri"/>
              </a:rPr>
              <a:t>En +2020, DHIS2 a été rapidement adopté pour la lutte contre la pandémie de COVID-19.</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31</a:t>
            </a:fld>
            <a:endParaRPr lang="es-ES"/>
          </a:p>
        </p:txBody>
      </p:sp>
    </p:spTree>
    <p:extLst>
      <p:ext uri="{BB962C8B-B14F-4D97-AF65-F5344CB8AC3E}">
        <p14:creationId xmlns:p14="http://schemas.microsoft.com/office/powerpoint/2010/main" val="3286820544"/>
      </p:ext>
    </p:extLst>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4d436d2e8d0938e666f9facbb96295">
            <a:r>
              <a:rPr b="0" dirty="0" i="0" lang="en-US" strike="noStrike" sz="1800" u="none">
                <a:solidFill>
                  <a:srgbClr val="000000"/>
                </a:solidFill>
                <a:effectLst/>
                <a:latin charset="0" panose="020F0502020204030204" pitchFamily="34" typeface="Calibri"/>
              </a:rPr>
              <a:t>L'université d'Oslo et le réseau HISP ont collaboré au lancement des packages de métadonnées +COVID-19 qui ont permis aux pays de mettre rapidement en œuvre des programmes de +surveillance basée sur les cas, de +recherche des contacts et de +points d'entrée.</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32</a:t>
            </a:fld>
            <a:endParaRPr lang="es-ES"/>
          </a:p>
        </p:txBody>
      </p:sp>
    </p:spTree>
    <p:extLst>
      <p:ext uri="{BB962C8B-B14F-4D97-AF65-F5344CB8AC3E}">
        <p14:creationId xmlns:p14="http://schemas.microsoft.com/office/powerpoint/2010/main" val="2020704498"/>
      </p:ext>
    </p:extLst>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668bf39aea502030d1ce217abda4b7">
            <a:r>
              <a:rPr b="0" dirty="0" i="0" lang="en-US" strike="noStrike" sz="1800" u="none">
                <a:solidFill>
                  <a:srgbClr val="000000"/>
                </a:solidFill>
                <a:effectLst/>
                <a:latin charset="0" panose="020F0502020204030204" pitchFamily="34" typeface="Calibri"/>
              </a:rPr>
              <a:t>En +2021, de nouveaux packages de +métadonnées ont été lancés pour soutenir la livraison des vaccins +COVID-19, sur la base de travaux antérieurs visant à développer la boîte à outils de vaccination DHIS2 avec le soutien de l'OMS, de l'Unicef et de Gavi, l'alliance pour les vaccins.</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33</a:t>
            </a:fld>
            <a:endParaRPr lang="es-ES"/>
          </a:p>
        </p:txBody>
      </p:sp>
    </p:spTree>
    <p:extLst>
      <p:ext uri="{BB962C8B-B14F-4D97-AF65-F5344CB8AC3E}">
        <p14:creationId xmlns:p14="http://schemas.microsoft.com/office/powerpoint/2010/main" val="1856106675"/>
      </p:ext>
    </p:extLst>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2cb8d9ecb37d8a9586d290533295469">
            <a:r>
              <a:rPr b="0" dirty="0" i="0" lang="en-US" strike="noStrike" sz="1800" u="none">
                <a:solidFill>
                  <a:srgbClr val="000000"/>
                </a:solidFill>
                <a:effectLst/>
                <a:latin charset="0" panose="020F0502020204030204" pitchFamily="34" typeface="Calibri"/>
              </a:rPr>
              <a:t>+DHIS2 ne cesse d'évoluer grâce notamment au travail de l'équipe centrale de +DHIS2 et du réseau HISP, +au soutien de nos partenaires internationaux et à la contribution de la communauté mondiale de DHIS2, qui contribue à faire de DHIS2 un +bien public mondial susceptible de s'adapter pour répondre aux besoins futurs en matière d'information sanitaire.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34</a:t>
            </a:fld>
            <a:endParaRPr lang="es-ES"/>
          </a:p>
        </p:txBody>
      </p:sp>
    </p:spTree>
    <p:extLst>
      <p:ext uri="{BB962C8B-B14F-4D97-AF65-F5344CB8AC3E}">
        <p14:creationId xmlns:p14="http://schemas.microsoft.com/office/powerpoint/2010/main" val="709565038"/>
      </p:ext>
    </p:extLst>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35</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554ad1caf0574b84dc4df478355e99">
            <a:r>
              <a:rPr b="0" i="0" lang="en-US" strike="noStrike" sz="1800" u="none">
                <a:solidFill>
                  <a:srgbClr val="000000"/>
                </a:solidFill>
                <a:effectLst/>
                <a:latin charset="0" panose="020F0502020204030204" pitchFamily="34" typeface="Calibri"/>
              </a:rPr>
              <a:t>grâce au +financement de l'+Agence norvégienne de coopération pour le développement +, Norad</a:t>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974720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d087817e950fc3127ea1f03833a122">
            <a:r>
              <a:rPr b="0" i="0" lang="en-US" strike="noStrike" sz="1800" u="none">
                <a:solidFill>
                  <a:srgbClr val="000000"/>
                </a:solidFill>
                <a:effectLst/>
                <a:latin charset="0" panose="020F0502020204030204" pitchFamily="34" typeface="Calibri"/>
              </a:rPr>
              <a:t>Grâce à la collaboration avec +HISP, le +District Health Information Software, ou +DHIS, a été lancé en +Afrique du Sud+ en 1996, avec un seul district au départ,</a:t>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61877525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2e8e25595967b0f2912c23b8d3a72c">
            <a:r>
              <a:rPr b="0" dirty="0" i="0" lang="en-US" strike="noStrike" sz="1800" u="none">
                <a:solidFill>
                  <a:srgbClr val="000000"/>
                </a:solidFill>
                <a:effectLst/>
                <a:latin charset="0" panose="020F0502020204030204" pitchFamily="34" typeface="Calibri"/>
              </a:rPr>
              <a:t>pour devenir en 1999 le +système national standard d'information sanitaire+.</a:t>
            </a:r>
            <a:r>
              <a:rPr b="0" i="0" lang="en-US" strike="noStrike" sz="1800" u="none">
                <a:solidFill>
                  <a:srgbClr val="000000"/>
                </a:solidFill>
                <a:effectLst/>
                <a:latin charset="0" panose="020F0502020204030204" pitchFamily="34" typeface="Calibri"/>
              </a:rPr>
            </a:r>
          </a:p>
          <a:p txid="a866805676deb0da5dfff625220fe0e9">
            <a:r>
              <a:rPr b="0" i="0" lang="en-US" strike="noStrike" sz="1800" u="none">
                <a:solidFill>
                  <a:srgbClr val="000000"/>
                </a:solidFill>
                <a:effectLst/>
                <a:latin charset="0" panose="020F0502020204030204" pitchFamily="34" typeface="Calibri"/>
              </a:rPr>
              <a:t>Depuis sa conception initiale, l'objectif principal du DHIS2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3866669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cb4b0986e2268d67192f2876904ff79">
            <a:r>
              <a:rPr b="0" i="0" lang="en-US" strike="noStrike" sz="1800" u="none">
                <a:solidFill>
                  <a:srgbClr val="000000"/>
                </a:solidFill>
                <a:effectLst/>
                <a:latin charset="0" panose="020F0502020204030204" pitchFamily="34" typeface="Calibri"/>
              </a:rPr>
              <a:t>a été de +soutenir la gestion locale de la prestation des soins de santé et des flux d'informations dans les pays à revenu faible et intermédiaire+.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4998131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c99b34310902a5b6f3630ddecda8a61">
            <a:r>
              <a:rPr b="0" dirty="0" i="0" lang="en-US" strike="noStrike" sz="1800" u="none">
                <a:solidFill>
                  <a:srgbClr val="000000"/>
                </a:solidFill>
                <a:effectLst/>
                <a:latin charset="0" panose="020F0502020204030204" pitchFamily="34" typeface="Calibri"/>
              </a:rPr>
              <a:t>+C'est pourquoi nous partageons notre logiciel, DHIS2, à l'échelle mondiale, en tant que bien public numérique.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9609478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24b33947d3181417244d29920bb81e6">
            <a:r>
              <a:rPr b="0" i="0" lang="en-US" strike="noStrike" sz="1800" u="none">
                <a:solidFill>
                  <a:srgbClr val="000000"/>
                </a:solidFill>
                <a:effectLst/>
                <a:latin charset="0" panose="020F0502020204030204" pitchFamily="34" typeface="Calibri"/>
              </a:rPr>
              <a:t>Le +logiciel original DHIS +fonctionnait à partir de bases de données locales, hors ligne,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24946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7.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s>
</file>

<file path=ppt/slides/_rels/slide16.xml.rels><?xml version="1.0" encoding="utf-8"?>
<Relationships xmlns="http://schemas.openxmlformats.org/package/2006/relationships"><Relationship Id="rId8" Target="../media/image43.svg" Type="http://schemas.openxmlformats.org/officeDocument/2006/relationships/image"/><Relationship Id="rId3" Target="../notesSlides/notesSlide16.xml" Type="http://schemas.openxmlformats.org/officeDocument/2006/relationships/notesSlide"/><Relationship Id="rId7" Target="../media/image42.pn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 Id="rId9" Target="../media/image44.pn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4.xml" Type="http://schemas.openxmlformats.org/officeDocument/2006/relationships/slideLayout"/><Relationship Id="rId1" Target="../tags/tag19.xml" Type="http://schemas.openxmlformats.org/officeDocument/2006/relationships/tags"/></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5.xml" Type="http://schemas.openxmlformats.org/officeDocument/2006/relationships/slideLayout"/><Relationship Id="rId1" Target="../tags/tag20.xml" Type="http://schemas.openxmlformats.org/officeDocument/2006/relationships/tags"/><Relationship Id="rId5" Target="../media/image46.png" Type="http://schemas.openxmlformats.org/officeDocument/2006/relationships/image"/><Relationship Id="rId4" Target="../media/image45.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4.xml" Type="http://schemas.openxmlformats.org/officeDocument/2006/relationships/slideLayout"/><Relationship Id="rId1" Target="../tags/tag3.xml" Type="http://schemas.openxmlformats.org/officeDocument/2006/relationships/tags"/><Relationship Id="rId5" Target="../media/image21.png" Type="http://schemas.openxmlformats.org/officeDocument/2006/relationships/image"/><Relationship Id="rId4" Target="../media/image12.png" Type="http://schemas.openxmlformats.org/officeDocument/2006/relationships/image"/></Relationships>
</file>

<file path=ppt/slides/_rels/slide20.xml.rels><?xml version="1.0" encoding="utf-8"?>
<Relationships xmlns="http://schemas.openxmlformats.org/package/2006/relationships"><Relationship Id="rId8" Target="../media/image50.svg" Type="http://schemas.openxmlformats.org/officeDocument/2006/relationships/image"/><Relationship Id="rId3" Target="../notesSlides/notesSlide20.xml" Type="http://schemas.openxmlformats.org/officeDocument/2006/relationships/notesSlide"/><Relationship Id="rId7" Target="../media/image49.png" Type="http://schemas.openxmlformats.org/officeDocument/2006/relationships/image"/><Relationship Id="rId2" Target="../slideLayouts/slideLayout4.xml" Type="http://schemas.openxmlformats.org/officeDocument/2006/relationships/slideLayout"/><Relationship Id="rId1" Target="../tags/tag21.xml" Type="http://schemas.openxmlformats.org/officeDocument/2006/relationships/tags"/><Relationship Id="rId6" Target="../media/image48.svg" Type="http://schemas.openxmlformats.org/officeDocument/2006/relationships/image"/><Relationship Id="rId5" Target="../media/image47.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21.xml.rels><?xml version="1.0" encoding="utf-8"?>
<Relationships xmlns="http://schemas.openxmlformats.org/package/2006/relationships"><Relationship Id="rId8" Target="../media/image47.png" Type="http://schemas.openxmlformats.org/officeDocument/2006/relationships/image"/><Relationship Id="rId3" Target="../notesSlides/notesSlide21.xml" Type="http://schemas.openxmlformats.org/officeDocument/2006/relationships/notesSlide"/><Relationship Id="rId7" Target="../media/image12.png" Type="http://schemas.openxmlformats.org/officeDocument/2006/relationships/image"/><Relationship Id="rId12" Target="../media/image51.pn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2.xml.rels><?xml version="1.0" encoding="utf-8"?>
<Relationships xmlns="http://schemas.openxmlformats.org/package/2006/relationships"><Relationship Id="rId8" Target="../media/image47.png" Type="http://schemas.openxmlformats.org/officeDocument/2006/relationships/image"/><Relationship Id="rId13" Target="../media/image55.svg" Type="http://schemas.openxmlformats.org/officeDocument/2006/relationships/image"/><Relationship Id="rId3" Target="../notesSlides/notesSlide22.xml" Type="http://schemas.openxmlformats.org/officeDocument/2006/relationships/notesSlide"/><Relationship Id="rId7" Target="../media/image12.png" Type="http://schemas.openxmlformats.org/officeDocument/2006/relationships/image"/><Relationship Id="rId12" Target="../media/image54.png" Type="http://schemas.openxmlformats.org/officeDocument/2006/relationships/image"/><Relationship Id="rId2" Target="../slideLayouts/slideLayout5.xml" Type="http://schemas.openxmlformats.org/officeDocument/2006/relationships/slideLayout"/><Relationship Id="rId1" Target="../tags/tag23.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5.xml" Type="http://schemas.openxmlformats.org/officeDocument/2006/relationships/slideLayout"/><Relationship Id="rId1" Target="../tags/tag24.xml" Type="http://schemas.openxmlformats.org/officeDocument/2006/relationships/tags"/><Relationship Id="rId4" Target="../media/image44.png" Type="http://schemas.openxmlformats.org/officeDocument/2006/relationships/image"/></Relationships>
</file>

<file path=ppt/slides/_rels/slide24.xml.rels><?xml version="1.0" encoding="utf-8"?>
<Relationships xmlns="http://schemas.openxmlformats.org/package/2006/relationships"><Relationship Id="rId8" Target="../media/image44.png" Type="http://schemas.openxmlformats.org/officeDocument/2006/relationships/image"/><Relationship Id="rId13" Target="../media/image62.png" Type="http://schemas.openxmlformats.org/officeDocument/2006/relationships/image"/><Relationship Id="rId3" Target="../notesSlides/notesSlide24.xml" Type="http://schemas.openxmlformats.org/officeDocument/2006/relationships/notesSlide"/><Relationship Id="rId7" Target="../media/image57.svg" Type="http://schemas.openxmlformats.org/officeDocument/2006/relationships/image"/><Relationship Id="rId12" Target="../media/image61.png" Type="http://schemas.openxmlformats.org/officeDocument/2006/relationships/image"/><Relationship Id="rId2" Target="../slideLayouts/slideLayout5.xml" Type="http://schemas.openxmlformats.org/officeDocument/2006/relationships/slideLayout"/><Relationship Id="rId1" Target="../tags/tag25.xml" Type="http://schemas.openxmlformats.org/officeDocument/2006/relationships/tags"/><Relationship Id="rId6" Target="../media/image56.png" Type="http://schemas.openxmlformats.org/officeDocument/2006/relationships/image"/><Relationship Id="rId11" Target="../media/image60.png" Type="http://schemas.openxmlformats.org/officeDocument/2006/relationships/image"/><Relationship Id="rId5" Target="../media/image43.svg" Type="http://schemas.openxmlformats.org/officeDocument/2006/relationships/image"/><Relationship Id="rId10" Target="../media/image59.svg" Type="http://schemas.openxmlformats.org/officeDocument/2006/relationships/image"/><Relationship Id="rId4" Target="../media/image42.png" Type="http://schemas.openxmlformats.org/officeDocument/2006/relationships/image"/><Relationship Id="rId9" Target="../media/image58.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5.xml" Type="http://schemas.openxmlformats.org/officeDocument/2006/relationships/slideLayout"/><Relationship Id="rId1" Target="../tags/tag26.xml" Type="http://schemas.openxmlformats.org/officeDocument/2006/relationships/tags"/><Relationship Id="rId5" Target="../media/image64.png" Type="http://schemas.openxmlformats.org/officeDocument/2006/relationships/image"/><Relationship Id="rId4" Target="../media/image63.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5.xml" Type="http://schemas.openxmlformats.org/officeDocument/2006/relationships/slideLayout"/><Relationship Id="rId1" Target="../tags/tag27.xml" Type="http://schemas.openxmlformats.org/officeDocument/2006/relationships/tags"/><Relationship Id="rId5" Target="../media/image46.png" Type="http://schemas.openxmlformats.org/officeDocument/2006/relationships/image"/><Relationship Id="rId4" Target="../media/image65.png" Type="http://schemas.openxmlformats.org/officeDocument/2006/relationships/image"/></Relationships>
</file>

<file path=ppt/slides/_rels/slide27.xml.rels><?xml version="1.0" encoding="utf-8"?>
<Relationships xmlns="http://schemas.openxmlformats.org/package/2006/relationships"><Relationship Id="rId8" Target="../media/image70.png" Type="http://schemas.openxmlformats.org/officeDocument/2006/relationships/image"/><Relationship Id="rId3" Target="../notesSlides/notesSlide27.xml" Type="http://schemas.openxmlformats.org/officeDocument/2006/relationships/notesSlide"/><Relationship Id="rId7" Target="../media/image69.png" Type="http://schemas.openxmlformats.org/officeDocument/2006/relationships/image"/><Relationship Id="rId2" Target="../slideLayouts/slideLayout5.xml" Type="http://schemas.openxmlformats.org/officeDocument/2006/relationships/slideLayout"/><Relationship Id="rId1" Target="../tags/tag28.xml" Type="http://schemas.openxmlformats.org/officeDocument/2006/relationships/tags"/><Relationship Id="rId6" Target="../media/image68.png" Type="http://schemas.openxmlformats.org/officeDocument/2006/relationships/image"/><Relationship Id="rId5" Target="../media/image67.png" Type="http://schemas.openxmlformats.org/officeDocument/2006/relationships/image"/><Relationship Id="rId10" Target="../media/image72.png" Type="http://schemas.openxmlformats.org/officeDocument/2006/relationships/image"/><Relationship Id="rId4" Target="../media/image66.png" Type="http://schemas.openxmlformats.org/officeDocument/2006/relationships/image"/><Relationship Id="rId9" Target="../media/image71.png"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5.xml" Type="http://schemas.openxmlformats.org/officeDocument/2006/relationships/slideLayout"/><Relationship Id="rId1" Target="../tags/tag29.xml" Type="http://schemas.openxmlformats.org/officeDocument/2006/relationships/tags"/><Relationship Id="rId6" Target="../media/image75.png" Type="http://schemas.openxmlformats.org/officeDocument/2006/relationships/image"/><Relationship Id="rId5" Target="../media/image74.png" Type="http://schemas.openxmlformats.org/officeDocument/2006/relationships/image"/><Relationship Id="rId4" Target="../media/image73.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5.xml" Type="http://schemas.openxmlformats.org/officeDocument/2006/relationships/slideLayout"/><Relationship Id="rId1" Target="../tags/tag30.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30.xml.rels><?xml version="1.0" encoding="utf-8"?>
<Relationships xmlns="http://schemas.openxmlformats.org/package/2006/relationships"><Relationship Id="rId3" Target="../notesSlides/notesSlide30.xml" Type="http://schemas.openxmlformats.org/officeDocument/2006/relationships/notesSlide"/><Relationship Id="rId2" Target="../slideLayouts/slideLayout5.xml" Type="http://schemas.openxmlformats.org/officeDocument/2006/relationships/slideLayout"/><Relationship Id="rId1" Target="../tags/tag31.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1.xml.rels><?xml version="1.0" encoding="utf-8"?>
<Relationships xmlns="http://schemas.openxmlformats.org/package/2006/relationships"><Relationship Id="rId3" Target="../notesSlides/notesSlide31.xml" Type="http://schemas.openxmlformats.org/officeDocument/2006/relationships/notesSlide"/><Relationship Id="rId7" Target="../media/image61.png" Type="http://schemas.openxmlformats.org/officeDocument/2006/relationships/image"/><Relationship Id="rId2" Target="../slideLayouts/slideLayout4.xml" Type="http://schemas.openxmlformats.org/officeDocument/2006/relationships/slideLayout"/><Relationship Id="rId1" Target="../tags/tag32.xml" Type="http://schemas.openxmlformats.org/officeDocument/2006/relationships/tags"/><Relationship Id="rId6" Target="../media/image78.png" Type="http://schemas.openxmlformats.org/officeDocument/2006/relationships/image"/><Relationship Id="rId5" Target="../media/image77.svg" Type="http://schemas.openxmlformats.org/officeDocument/2006/relationships/image"/><Relationship Id="rId4" Target="../media/image76.png" Type="http://schemas.openxmlformats.org/officeDocument/2006/relationships/image"/></Relationships>
</file>

<file path=ppt/slides/_rels/slide32.xml.rels><?xml version="1.0" encoding="utf-8"?>
<Relationships xmlns="http://schemas.openxmlformats.org/package/2006/relationships"><Relationship Id="rId3" Target="../notesSlides/notesSlide32.xml" Type="http://schemas.openxmlformats.org/officeDocument/2006/relationships/notesSlide"/><Relationship Id="rId2" Target="../slideLayouts/slideLayout5.xml" Type="http://schemas.openxmlformats.org/officeDocument/2006/relationships/slideLayout"/><Relationship Id="rId1" Target="../tags/tag33.xml" Type="http://schemas.openxmlformats.org/officeDocument/2006/relationships/tags"/><Relationship Id="rId6" Target="../media/image68.png" Type="http://schemas.openxmlformats.org/officeDocument/2006/relationships/image"/><Relationship Id="rId5" Target="../media/image23.png" Type="http://schemas.openxmlformats.org/officeDocument/2006/relationships/image"/><Relationship Id="rId4" Target="../media/image78.png" Type="http://schemas.openxmlformats.org/officeDocument/2006/relationships/image"/></Relationships>
</file>

<file path=ppt/slides/_rels/slide33.xml.rels><?xml version="1.0" encoding="utf-8"?>
<Relationships xmlns="http://schemas.openxmlformats.org/package/2006/relationships"><Relationship Id="rId3" Target="../notesSlides/notesSlide33.xml" Type="http://schemas.openxmlformats.org/officeDocument/2006/relationships/notesSlide"/><Relationship Id="rId7" Target="../media/image80.png" Type="http://schemas.openxmlformats.org/officeDocument/2006/relationships/image"/><Relationship Id="rId2" Target="../slideLayouts/slideLayout5.xml" Type="http://schemas.openxmlformats.org/officeDocument/2006/relationships/slideLayout"/><Relationship Id="rId1" Target="../tags/tag34.xml" Type="http://schemas.openxmlformats.org/officeDocument/2006/relationships/tags"/><Relationship Id="rId6" Target="../media/image79.png" Type="http://schemas.openxmlformats.org/officeDocument/2006/relationships/image"/><Relationship Id="rId5" Target="../media/image65.png" Type="http://schemas.openxmlformats.org/officeDocument/2006/relationships/image"/><Relationship Id="rId4" Target="../media/image70.png" Type="http://schemas.openxmlformats.org/officeDocument/2006/relationships/image"/></Relationships>
</file>

<file path=ppt/slides/_rels/slide34.xml.rels><?xml version="1.0" encoding="utf-8"?>
<Relationships xmlns="http://schemas.openxmlformats.org/package/2006/relationships"><Relationship Id="rId8" Target="../media/image65.png" Type="http://schemas.openxmlformats.org/officeDocument/2006/relationships/image"/><Relationship Id="rId13" Target="../media/image24.png" Type="http://schemas.openxmlformats.org/officeDocument/2006/relationships/image"/><Relationship Id="rId3" Target="../notesSlides/notesSlide34.xml" Type="http://schemas.openxmlformats.org/officeDocument/2006/relationships/notesSlide"/><Relationship Id="rId7" Target="../media/image12.png" Type="http://schemas.openxmlformats.org/officeDocument/2006/relationships/image"/><Relationship Id="rId12" Target="../media/image60.png" Type="http://schemas.openxmlformats.org/officeDocument/2006/relationships/image"/><Relationship Id="rId2" Target="../slideLayouts/slideLayout25.xml" Type="http://schemas.openxmlformats.org/officeDocument/2006/relationships/slideLayout"/><Relationship Id="rId1" Target="../tags/tag35.xml" Type="http://schemas.openxmlformats.org/officeDocument/2006/relationships/tags"/><Relationship Id="rId6" Target="../media/image23.png" Type="http://schemas.openxmlformats.org/officeDocument/2006/relationships/image"/><Relationship Id="rId11" Target="../media/image59.svg" Type="http://schemas.openxmlformats.org/officeDocument/2006/relationships/image"/><Relationship Id="rId5" Target="../media/image79.png" Type="http://schemas.openxmlformats.org/officeDocument/2006/relationships/image"/><Relationship Id="rId15" Target="../media/image32.png" Type="http://schemas.openxmlformats.org/officeDocument/2006/relationships/image"/><Relationship Id="rId10" Target="../media/image58.png" Type="http://schemas.openxmlformats.org/officeDocument/2006/relationships/image"/><Relationship Id="rId4" Target="../media/image53.jpg" Type="http://schemas.openxmlformats.org/officeDocument/2006/relationships/image"/><Relationship Id="rId9" Target="../media/image80.png" Type="http://schemas.openxmlformats.org/officeDocument/2006/relationships/image"/><Relationship Id="rId14" Target="../media/image52.png" Type="http://schemas.openxmlformats.org/officeDocument/2006/relationships/image"/></Relationships>
</file>

<file path=ppt/slides/_rels/slide35.xml.rels><?xml version="1.0" encoding="utf-8"?>
<Relationships xmlns="http://schemas.openxmlformats.org/package/2006/relationships"><Relationship Id="rId3" Target="../notesSlides/notesSlide35.xml" Type="http://schemas.openxmlformats.org/officeDocument/2006/relationships/notesSlide"/><Relationship Id="rId2" Target="../slideLayouts/slideLayout15.xml" Type="http://schemas.openxmlformats.org/officeDocument/2006/relationships/slideLayout"/><Relationship Id="rId1" Target="../tags/tag36.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5.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8" Target="../media/image25.png" Type="http://schemas.openxmlformats.org/officeDocument/2006/relationships/image"/><Relationship Id="rId3" Target="../notesSlides/notesSlide5.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 Id="rId9" Target="../media/image26.svg" Type="http://schemas.openxmlformats.org/officeDocument/2006/relationships/image"/></Relationships>
</file>

<file path=ppt/slides/_rels/slide6.xml.rels><?xml version="1.0" encoding="utf-8"?>
<Relationships xmlns="http://schemas.openxmlformats.org/package/2006/relationships"><Relationship Id="rId8" Target="../media/image27.png" Type="http://schemas.openxmlformats.org/officeDocument/2006/relationships/image"/><Relationship Id="rId3" Target="../notesSlides/notesSlide6.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4.xml" Type="http://schemas.openxmlformats.org/officeDocument/2006/relationships/slideLayout"/><Relationship Id="rId1" Target="../tags/tag10.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dd1410b7cb8a19135b03313a787e895">
            <a:r>
              <a:rPr dirty="0" lang="es-ES"/>
              <a:t>DHIS2 à travers le temps</a:t>
            </a:r>
            <a:r>
              <a:rPr dirty="0" err="1" lang="es-ES"/>
            </a:r>
            <a:r>
              <a:rPr dirty="0" lang="es-E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28ea34a8c7e71df7d2b72c5d6de7e98">
            <a:r>
              <a:rPr dirty="0" err="1" lang="es-ES"/>
              <a:t>Introduction à DHIS2</a:t>
            </a:r>
            <a:r>
              <a:rPr dirty="0" lang="es-ES"/>
              <a:t> </a:t>
            </a:r>
            <a:r>
              <a:rPr dirty="0" err="1" lang="es-ES"/>
            </a:r>
            <a:r>
              <a:rPr dirty="0" lang="es-ES"/>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0"/>
    </mc:Choice>
    <mc:Fallback>
      <p:transition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f46cb37f4e373063ae4d84213e3cca9d">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2170475" y="376208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3698675" y="376208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5226875" y="376208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4695611"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3193750"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4153259" y="320081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977881" y="1842280"/>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4911349" y="1864679"/>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5058193" y="2023157"/>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CF382E-AAAD-4461-B6D0-D382C8479293}"/>
              </a:ext>
            </a:extLst>
          </p:cNvPr>
          <p:cNvSpPr txBox="1"/>
          <p:nvPr/>
        </p:nvSpPr>
        <p:spPr>
          <a:xfrm>
            <a:off x="6450226" y="231626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47781" y="341860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50226" y="452505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cxnSpLocks/>
          </p:cNvCxnSpPr>
          <p:nvPr/>
        </p:nvCxnSpPr>
        <p:spPr>
          <a:xfrm flipH="1">
            <a:off x="6729131" y="2548267"/>
            <a:ext cx="27432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a:cxnSpLocks/>
          </p:cNvCxnSpPr>
          <p:nvPr/>
        </p:nvCxnSpPr>
        <p:spPr>
          <a:xfrm flipH="1">
            <a:off x="6729131" y="3657600"/>
            <a:ext cx="210312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a:cxnSpLocks/>
          </p:cNvCxnSpPr>
          <p:nvPr/>
        </p:nvCxnSpPr>
        <p:spPr>
          <a:xfrm flipH="1">
            <a:off x="6729131" y="4763780"/>
            <a:ext cx="18288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23836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8677" p14:dur="250">
        <p159:morph option="byObject"/>
      </p:transition>
    </mc:Choice>
    <mc:Fallback>
      <p:transition advTm="867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22" presetSubtype="2">
                                  <p:stCondLst>
                                    <p:cond delay="0"/>
                                  </p:stCondLst>
                                  <p:childTnLst>
                                    <p:set>
                                      <p:cBhvr>
                                        <p:cTn dur="1" fill="hold" id="12">
                                          <p:stCondLst>
                                            <p:cond delay="0"/>
                                          </p:stCondLst>
                                        </p:cTn>
                                        <p:tgtEl>
                                          <p:spTgt spid="14"/>
                                        </p:tgtEl>
                                        <p:attrNameLst>
                                          <p:attrName>style.visibility</p:attrName>
                                        </p:attrNameLst>
                                      </p:cBhvr>
                                      <p:to>
                                        <p:strVal val="visible"/>
                                      </p:to>
                                    </p:set>
                                    <p:animEffect filter="wipe(right)" transition="in">
                                      <p:cBhvr>
                                        <p:cTn dur="250" id="13"/>
                                        <p:tgtEl>
                                          <p:spTgt spid="1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5"/>
                                        </p:tgtEl>
                                        <p:attrNameLst>
                                          <p:attrName>style.visibility</p:attrName>
                                        </p:attrNameLst>
                                      </p:cBhvr>
                                      <p:to>
                                        <p:strVal val="visible"/>
                                      </p:to>
                                    </p:set>
                                    <p:animEffect filter="fade" transition="in">
                                      <p:cBhvr>
                                        <p:cTn dur="500" id="18"/>
                                        <p:tgtEl>
                                          <p:spTgt spid="35"/>
                                        </p:tgtEl>
                                      </p:cBhvr>
                                    </p:animEffect>
                                    <p:anim calcmode="lin" valueType="num">
                                      <p:cBhvr>
                                        <p:cTn dur="500" fill="hold" id="19"/>
                                        <p:tgtEl>
                                          <p:spTgt spid="35"/>
                                        </p:tgtEl>
                                        <p:attrNameLst>
                                          <p:attrName>ppt_x</p:attrName>
                                        </p:attrNameLst>
                                      </p:cBhvr>
                                      <p:tavLst>
                                        <p:tav tm="0">
                                          <p:val>
                                            <p:strVal val="#ppt_x"/>
                                          </p:val>
                                        </p:tav>
                                        <p:tav tm="100000">
                                          <p:val>
                                            <p:strVal val="#ppt_x"/>
                                          </p:val>
                                        </p:tav>
                                      </p:tavLst>
                                    </p:anim>
                                    <p:anim calcmode="lin" valueType="num">
                                      <p:cBhvr>
                                        <p:cTn dur="500" fill="hold" id="20"/>
                                        <p:tgtEl>
                                          <p:spTgt spid="35"/>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22" presetSubtype="2">
                                  <p:stCondLst>
                                    <p:cond delay="0"/>
                                  </p:stCondLst>
                                  <p:childTnLst>
                                    <p:set>
                                      <p:cBhvr>
                                        <p:cTn dur="1" fill="hold" id="23">
                                          <p:stCondLst>
                                            <p:cond delay="0"/>
                                          </p:stCondLst>
                                        </p:cTn>
                                        <p:tgtEl>
                                          <p:spTgt spid="37"/>
                                        </p:tgtEl>
                                        <p:attrNameLst>
                                          <p:attrName>style.visibility</p:attrName>
                                        </p:attrNameLst>
                                      </p:cBhvr>
                                      <p:to>
                                        <p:strVal val="visible"/>
                                      </p:to>
                                    </p:set>
                                    <p:animEffect filter="wipe(right)" transition="in">
                                      <p:cBhvr>
                                        <p:cTn dur="250" id="24"/>
                                        <p:tgtEl>
                                          <p:spTgt spid="37"/>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42" presetSubtype="0">
                                  <p:stCondLst>
                                    <p:cond delay="0"/>
                                  </p:stCondLst>
                                  <p:childTnLst>
                                    <p:set>
                                      <p:cBhvr>
                                        <p:cTn dur="1" fill="hold" id="28">
                                          <p:stCondLst>
                                            <p:cond delay="0"/>
                                          </p:stCondLst>
                                        </p:cTn>
                                        <p:tgtEl>
                                          <p:spTgt spid="36"/>
                                        </p:tgtEl>
                                        <p:attrNameLst>
                                          <p:attrName>style.visibility</p:attrName>
                                        </p:attrNameLst>
                                      </p:cBhvr>
                                      <p:to>
                                        <p:strVal val="visible"/>
                                      </p:to>
                                    </p:set>
                                    <p:animEffect filter="fade" transition="in">
                                      <p:cBhvr>
                                        <p:cTn dur="500" id="29"/>
                                        <p:tgtEl>
                                          <p:spTgt spid="36"/>
                                        </p:tgtEl>
                                      </p:cBhvr>
                                    </p:animEffect>
                                    <p:anim calcmode="lin" valueType="num">
                                      <p:cBhvr>
                                        <p:cTn dur="500" fill="hold" id="30"/>
                                        <p:tgtEl>
                                          <p:spTgt spid="36"/>
                                        </p:tgtEl>
                                        <p:attrNameLst>
                                          <p:attrName>ppt_x</p:attrName>
                                        </p:attrNameLst>
                                      </p:cBhvr>
                                      <p:tavLst>
                                        <p:tav tm="0">
                                          <p:val>
                                            <p:strVal val="#ppt_x"/>
                                          </p:val>
                                        </p:tav>
                                        <p:tav tm="100000">
                                          <p:val>
                                            <p:strVal val="#ppt_x"/>
                                          </p:val>
                                        </p:tav>
                                      </p:tavLst>
                                    </p:anim>
                                    <p:anim calcmode="lin" valueType="num">
                                      <p:cBhvr>
                                        <p:cTn dur="500" fill="hold" id="31"/>
                                        <p:tgtEl>
                                          <p:spTgt spid="36"/>
                                        </p:tgtEl>
                                        <p:attrNameLst>
                                          <p:attrName>ppt_y</p:attrName>
                                        </p:attrNameLst>
                                      </p:cBhvr>
                                      <p:tavLst>
                                        <p:tav tm="0">
                                          <p:val>
                                            <p:strVal val="#ppt_y+.1"/>
                                          </p:val>
                                        </p:tav>
                                        <p:tav tm="100000">
                                          <p:val>
                                            <p:strVal val="#ppt_y"/>
                                          </p:val>
                                        </p:tav>
                                      </p:tavLst>
                                    </p:anim>
                                  </p:childTnLst>
                                </p:cTn>
                              </p:par>
                            </p:childTnLst>
                          </p:cTn>
                        </p:par>
                        <p:par>
                          <p:cTn fill="hold" id="32">
                            <p:stCondLst>
                              <p:cond delay="500"/>
                            </p:stCondLst>
                            <p:childTnLst>
                              <p:par>
                                <p:cTn fill="hold" id="33" nodeType="afterEffect" presetClass="entr" presetID="22" presetSubtype="2">
                                  <p:stCondLst>
                                    <p:cond delay="0"/>
                                  </p:stCondLst>
                                  <p:childTnLst>
                                    <p:set>
                                      <p:cBhvr>
                                        <p:cTn dur="1" fill="hold" id="34">
                                          <p:stCondLst>
                                            <p:cond delay="0"/>
                                          </p:stCondLst>
                                        </p:cTn>
                                        <p:tgtEl>
                                          <p:spTgt spid="38"/>
                                        </p:tgtEl>
                                        <p:attrNameLst>
                                          <p:attrName>style.visibility</p:attrName>
                                        </p:attrNameLst>
                                      </p:cBhvr>
                                      <p:to>
                                        <p:strVal val="visible"/>
                                      </p:to>
                                    </p:set>
                                    <p:animEffect filter="wipe(right)" transition="in">
                                      <p:cBhvr>
                                        <p:cTn dur="250" id="35"/>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seq concurrent="1" nextAc="seek">
              <p:cTn evtFilter="cancelBubble" fill="hold" id="36" nodeType="interactiveSeq" restart="whenNotActive">
                <p:stCondLst>
                  <p:cond delay="0" evt="onClick">
                    <p:tgtEl>
                      <p:spTgt spid="2"/>
                    </p:tgtEl>
                  </p:cond>
                </p:stCondLst>
                <p:endSync delay="0" evt="end">
                  <p:rtn val="all"/>
                </p:endSync>
                <p:childTnLst>
                  <p:par>
                    <p:cTn fill="hold" id="37">
                      <p:stCondLst>
                        <p:cond delay="0"/>
                      </p:stCondLst>
                      <p:childTnLst>
                        <p:par>
                          <p:cTn fill="hold" id="38">
                            <p:stCondLst>
                              <p:cond delay="0"/>
                            </p:stCondLst>
                            <p:childTnLst>
                              <p:par>
                                <p:cTn fill="hold" id="39" nodeType="afterEffect" presetClass="entr" presetID="22" presetSubtype="4" repeatCount="indefinite">
                                  <p:stCondLst>
                                    <p:cond delay="0"/>
                                  </p:stCondLst>
                                  <p:childTnLst>
                                    <p:set>
                                      <p:cBhvr>
                                        <p:cTn dur="1" fill="hold" id="40">
                                          <p:stCondLst>
                                            <p:cond delay="0"/>
                                          </p:stCondLst>
                                        </p:cTn>
                                        <p:tgtEl>
                                          <p:spTgt spid="33"/>
                                        </p:tgtEl>
                                        <p:attrNameLst>
                                          <p:attrName>style.visibility</p:attrName>
                                        </p:attrNameLst>
                                      </p:cBhvr>
                                      <p:to>
                                        <p:strVal val="visible"/>
                                      </p:to>
                                    </p:set>
                                    <p:animEffect filter="wipe(down)" transition="in">
                                      <p:cBhvr>
                                        <p:cTn dur="1000" id="41"/>
                                        <p:tgtEl>
                                          <p:spTgt spid="33"/>
                                        </p:tgtEl>
                                      </p:cBhvr>
                                    </p:animEffect>
                                  </p:childTnLst>
                                </p:cTn>
                              </p:par>
                              <p:par>
                                <p:cTn fill="hold" id="42" nodeType="withEffect" presetClass="entr" presetID="22" presetSubtype="2" repeatCount="indefinite">
                                  <p:stCondLst>
                                    <p:cond delay="0"/>
                                  </p:stCondLst>
                                  <p:childTnLst>
                                    <p:set>
                                      <p:cBhvr>
                                        <p:cTn dur="1" fill="hold" id="43">
                                          <p:stCondLst>
                                            <p:cond delay="0"/>
                                          </p:stCondLst>
                                        </p:cTn>
                                        <p:tgtEl>
                                          <p:spTgt spid="32"/>
                                        </p:tgtEl>
                                        <p:attrNameLst>
                                          <p:attrName>style.visibility</p:attrName>
                                        </p:attrNameLst>
                                      </p:cBhvr>
                                      <p:to>
                                        <p:strVal val="visible"/>
                                      </p:to>
                                    </p:set>
                                    <p:animEffect filter="wipe(right)" transition="in">
                                      <p:cBhvr>
                                        <p:cTn dur="1000" id="44"/>
                                        <p:tgtEl>
                                          <p:spTgt spid="32"/>
                                        </p:tgtEl>
                                      </p:cBhvr>
                                    </p:animEffect>
                                  </p:childTnLst>
                                </p:cTn>
                              </p:par>
                              <p:par>
                                <p:cTn fill="hold" id="45" nodeType="withEffect" presetClass="entr" presetID="22" presetSubtype="8" repeatCount="indefinite">
                                  <p:stCondLst>
                                    <p:cond delay="0"/>
                                  </p:stCondLst>
                                  <p:childTnLst>
                                    <p:set>
                                      <p:cBhvr>
                                        <p:cTn dur="1" fill="hold" id="46">
                                          <p:stCondLst>
                                            <p:cond delay="0"/>
                                          </p:stCondLst>
                                        </p:cTn>
                                        <p:tgtEl>
                                          <p:spTgt spid="31"/>
                                        </p:tgtEl>
                                        <p:attrNameLst>
                                          <p:attrName>style.visibility</p:attrName>
                                        </p:attrNameLst>
                                      </p:cBhvr>
                                      <p:to>
                                        <p:strVal val="visible"/>
                                      </p:to>
                                    </p:set>
                                    <p:animEffect filter="wipe(left)" transition="in">
                                      <p:cBhvr>
                                        <p:cTn dur="1000" id="47"/>
                                        <p:tgtEl>
                                          <p:spTgt spid="31"/>
                                        </p:tgtEl>
                                      </p:cBhvr>
                                    </p:animEffect>
                                  </p:childTnLst>
                                </p:cTn>
                              </p:par>
                            </p:childTnLst>
                          </p:cTn>
                        </p:par>
                        <p:par>
                          <p:cTn fill="hold" id="48">
                            <p:stCondLst>
                              <p:cond delay="1000"/>
                            </p:stCondLst>
                            <p:childTnLst>
                              <p:par>
                                <p:cTn fill="hold" id="49" nodeType="afterEffect" presetClass="exit" presetID="22" presetSubtype="4" repeatCount="indefinite">
                                  <p:stCondLst>
                                    <p:cond delay="0"/>
                                  </p:stCondLst>
                                  <p:childTnLst>
                                    <p:animEffect filter="wipe(down)" transition="out">
                                      <p:cBhvr>
                                        <p:cTn dur="1000" id="50"/>
                                        <p:tgtEl>
                                          <p:spTgt spid="33"/>
                                        </p:tgtEl>
                                      </p:cBhvr>
                                    </p:animEffect>
                                    <p:set>
                                      <p:cBhvr>
                                        <p:cTn dur="1" fill="hold" id="51">
                                          <p:stCondLst>
                                            <p:cond delay="999"/>
                                          </p:stCondLst>
                                        </p:cTn>
                                        <p:tgtEl>
                                          <p:spTgt spid="33"/>
                                        </p:tgtEl>
                                        <p:attrNameLst>
                                          <p:attrName>style.visibility</p:attrName>
                                        </p:attrNameLst>
                                      </p:cBhvr>
                                      <p:to>
                                        <p:strVal val="hidden"/>
                                      </p:to>
                                    </p:set>
                                  </p:childTnLst>
                                </p:cTn>
                              </p:par>
                              <p:par>
                                <p:cTn fill="hold" id="52" nodeType="withEffect" presetClass="exit" presetID="22" presetSubtype="4" repeatCount="indefinite">
                                  <p:stCondLst>
                                    <p:cond delay="0"/>
                                  </p:stCondLst>
                                  <p:childTnLst>
                                    <p:animEffect filter="wipe(down)" transition="out">
                                      <p:cBhvr>
                                        <p:cTn dur="1000" id="53"/>
                                        <p:tgtEl>
                                          <p:spTgt spid="31"/>
                                        </p:tgtEl>
                                      </p:cBhvr>
                                    </p:animEffect>
                                    <p:set>
                                      <p:cBhvr>
                                        <p:cTn dur="1" fill="hold" id="54">
                                          <p:stCondLst>
                                            <p:cond delay="999"/>
                                          </p:stCondLst>
                                        </p:cTn>
                                        <p:tgtEl>
                                          <p:spTgt spid="31"/>
                                        </p:tgtEl>
                                        <p:attrNameLst>
                                          <p:attrName>style.visibility</p:attrName>
                                        </p:attrNameLst>
                                      </p:cBhvr>
                                      <p:to>
                                        <p:strVal val="hidden"/>
                                      </p:to>
                                    </p:set>
                                  </p:childTnLst>
                                </p:cTn>
                              </p:par>
                              <p:par>
                                <p:cTn fill="hold" id="55" nodeType="withEffect" presetClass="exit" presetID="22" presetSubtype="2" repeatCount="indefinite">
                                  <p:stCondLst>
                                    <p:cond delay="0"/>
                                  </p:stCondLst>
                                  <p:childTnLst>
                                    <p:animEffect filter="wipe(right)" transition="out">
                                      <p:cBhvr>
                                        <p:cTn dur="1000" id="56"/>
                                        <p:tgtEl>
                                          <p:spTgt spid="32"/>
                                        </p:tgtEl>
                                      </p:cBhvr>
                                    </p:animEffect>
                                    <p:set>
                                      <p:cBhvr>
                                        <p:cTn dur="1" fill="hold" id="57">
                                          <p:stCondLst>
                                            <p:cond delay="999"/>
                                          </p:stCondLst>
                                        </p:cTn>
                                        <p:tgtEl>
                                          <p:spTgt spid="32"/>
                                        </p:tgtEl>
                                        <p:attrNameLst>
                                          <p:attrName>style.visibility</p:attrName>
                                        </p:attrNameLst>
                                      </p:cBhvr>
                                      <p:to>
                                        <p:strVal val="hidden"/>
                                      </p:to>
                                    </p:set>
                                  </p:childTnLst>
                                </p:cTn>
                              </p:par>
                            </p:childTnLst>
                          </p:cTn>
                        </p:par>
                      </p:childTnLst>
                    </p:cTn>
                  </p:par>
                </p:childTnLst>
              </p:cTn>
              <p:nextCondLst>
                <p:cond delay="0" evt="onClick">
                  <p:tgtEl>
                    <p:spTgt spid="2"/>
                  </p:tgtEl>
                </p:cond>
              </p:nextCondLst>
            </p:seq>
          </p:childTnLst>
        </p:cTn>
      </p:par>
    </p:tnLst>
    <p:bldLst>
      <p:bldP grpId="0" spid="3"/>
      <p:bldP grpId="0" spid="35"/>
      <p:bldP grpId="0" spid="36"/>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5fbedb39707f4dc48a12da5640306c13">
            <a:r>
              <a:rPr dirty="0" lang="en-GB"/>
              <a:t>Évolution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10690119" y="378670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9161919" y="378670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633719" y="378670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8164983"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9666844"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8707335" y="322543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0882713" y="1866900"/>
            <a:ext cx="4154930" cy="1195199"/>
          </a:xfrm>
          <a:prstGeom prst="roundRect">
            <a:avLst/>
          </a:prstGeom>
          <a:solidFill>
            <a:schemeClr val="tx2"/>
          </a:solidFill>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891556" y="1898202"/>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BCF382E-AAAD-4461-B6D0-D382C8479293}"/>
              </a:ext>
            </a:extLst>
          </p:cNvPr>
          <p:cNvSpPr txBox="1"/>
          <p:nvPr/>
        </p:nvSpPr>
        <p:spPr>
          <a:xfrm>
            <a:off x="-6410368" y="234088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12813" y="344322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10368" y="454967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stCxn id="3" idx="3"/>
            <a:endCxn id="3" idx="1"/>
          </p:cNvCxnSpPr>
          <p:nvPr/>
        </p:nvCxnSpPr>
        <p:spPr>
          <a:xfrm flipH="1">
            <a:off x="-6410368" y="2572887"/>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p:nvPr/>
        </p:nvCxnSpPr>
        <p:spPr>
          <a:xfrm flipH="1">
            <a:off x="-6412814" y="368222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p:nvPr/>
        </p:nvCxnSpPr>
        <p:spPr>
          <a:xfrm flipH="1">
            <a:off x="-6412815" y="478840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6665497" y="2887082"/>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6582226"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6001180"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4751424" y="2887082"/>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5420135"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3925265" y="4719214"/>
            <a:ext cx="4374292" cy="718822"/>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8f7edb8e35c617e71d59b8d4850ebb6a">
            <a:pPr algn="ctr"/>
            <a:r>
              <a:rPr dirty="0" lang="en-GB" sz="2400"/>
              <a:t>Début du développement de DHIS2</a:t>
            </a:r>
          </a:p>
        </p:txBody>
      </p:sp>
      <p:sp>
        <p:nvSpPr>
          <p:cNvPr id="48" name="Oval 47">
            <a:extLst>
              <a:ext uri="{FF2B5EF4-FFF2-40B4-BE49-F238E27FC236}">
                <a16:creationId xmlns:a16="http://schemas.microsoft.com/office/drawing/2014/main" id="{FBE1C4A1-1C43-48D1-9759-B951D365A2F6}"/>
              </a:ext>
            </a:extLst>
          </p:cNvPr>
          <p:cNvSpPr/>
          <p:nvPr/>
        </p:nvSpPr>
        <p:spPr>
          <a:xfrm>
            <a:off x="612047" y="5166833"/>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Tree>
    <p:custDataLst>
      <p:tags r:id="rId1"/>
    </p:custDataLst>
    <p:extLst>
      <p:ext uri="{BB962C8B-B14F-4D97-AF65-F5344CB8AC3E}">
        <p14:creationId xmlns:p14="http://schemas.microsoft.com/office/powerpoint/2010/main" val="175667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9284" p14:dur="552" spd="med">
        <p159:morph option="byObject"/>
      </p:transition>
    </mc:Choice>
    <mc:Fallback>
      <p:transition advTm="92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48"/>
                                        </p:tgtEl>
                                        <p:attrNameLst>
                                          <p:attrName>style.visibility</p:attrName>
                                        </p:attrNameLst>
                                      </p:cBhvr>
                                      <p:to>
                                        <p:strVal val="visible"/>
                                      </p:to>
                                    </p:set>
                                    <p:anim calcmode="lin" valueType="num">
                                      <p:cBhvr additive="base">
                                        <p:cTn dur="500" fill="hold" id="7"/>
                                        <p:tgtEl>
                                          <p:spTgt spid="48"/>
                                        </p:tgtEl>
                                        <p:attrNameLst>
                                          <p:attrName>ppt_x</p:attrName>
                                        </p:attrNameLst>
                                      </p:cBhvr>
                                      <p:tavLst>
                                        <p:tav tm="0">
                                          <p:val>
                                            <p:strVal val="1+#ppt_w/2"/>
                                          </p:val>
                                        </p:tav>
                                        <p:tav tm="100000">
                                          <p:val>
                                            <p:strVal val="#ppt_x"/>
                                          </p:val>
                                        </p:tav>
                                      </p:tavLst>
                                    </p:anim>
                                    <p:anim calcmode="lin" valueType="num">
                                      <p:cBhvr additive="base">
                                        <p:cTn dur="500" fill="hold" id="8"/>
                                        <p:tgtEl>
                                          <p:spTgt spid="4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42"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anim calcmode="lin" valueType="num">
                                      <p:cBhvr>
                                        <p:cTn dur="500" fill="hold" id="13"/>
                                        <p:tgtEl>
                                          <p:spTgt spid="47"/>
                                        </p:tgtEl>
                                        <p:attrNameLst>
                                          <p:attrName>ppt_x</p:attrName>
                                        </p:attrNameLst>
                                      </p:cBhvr>
                                      <p:tavLst>
                                        <p:tav tm="0">
                                          <p:val>
                                            <p:strVal val="#ppt_x"/>
                                          </p:val>
                                        </p:tav>
                                        <p:tav tm="100000">
                                          <p:val>
                                            <p:strVal val="#ppt_x"/>
                                          </p:val>
                                        </p:tav>
                                      </p:tavLst>
                                    </p:anim>
                                    <p:anim calcmode="lin" valueType="num">
                                      <p:cBhvr>
                                        <p:cTn dur="500" fill="hold" id="14"/>
                                        <p:tgtEl>
                                          <p:spTgt spid="47"/>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12"/>
                                        </p:tgtEl>
                                        <p:attrNameLst>
                                          <p:attrName>style.visibility</p:attrName>
                                        </p:attrNameLst>
                                      </p:cBhvr>
                                      <p:to>
                                        <p:strVal val="visible"/>
                                      </p:to>
                                    </p:set>
                                    <p:animEffect filter="fade" transition="in">
                                      <p:cBhvr>
                                        <p:cTn dur="500" id="17"/>
                                        <p:tgtEl>
                                          <p:spTgt spid="12"/>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5"/>
                                        </p:tgtEl>
                                        <p:attrNameLst>
                                          <p:attrName>style.visibility</p:attrName>
                                        </p:attrNameLst>
                                      </p:cBhvr>
                                      <p:to>
                                        <p:strVal val="visible"/>
                                      </p:to>
                                    </p:set>
                                    <p:animEffect filter="fade" transition="in">
                                      <p:cBhvr>
                                        <p:cTn dur="500" id="20"/>
                                        <p:tgtEl>
                                          <p:spTgt spid="45"/>
                                        </p:tgtEl>
                                      </p:cBhvr>
                                    </p:animEffect>
                                  </p:childTnLst>
                                </p:cTn>
                              </p:par>
                            </p:childTnLst>
                          </p:cTn>
                        </p:par>
                        <p:par>
                          <p:cTn fill="hold" id="21">
                            <p:stCondLst>
                              <p:cond delay="1000"/>
                            </p:stCondLst>
                            <p:childTnLst>
                              <p:par>
                                <p:cTn fill="hold" grpId="0" id="22" nodeType="afterEffect" presetClass="entr" presetID="10" presetSubtype="0" repeatCount="indefinite">
                                  <p:stCondLst>
                                    <p:cond delay="0"/>
                                  </p:stCondLst>
                                  <p:childTnLst>
                                    <p:set>
                                      <p:cBhvr>
                                        <p:cTn dur="1" fill="hold" id="23">
                                          <p:stCondLst>
                                            <p:cond delay="0"/>
                                          </p:stCondLst>
                                        </p:cTn>
                                        <p:tgtEl>
                                          <p:spTgt spid="46"/>
                                        </p:tgtEl>
                                        <p:attrNameLst>
                                          <p:attrName>style.visibility</p:attrName>
                                        </p:attrNameLst>
                                      </p:cBhvr>
                                      <p:to>
                                        <p:strVal val="visible"/>
                                      </p:to>
                                    </p:set>
                                    <p:animEffect filter="fade" transition="in">
                                      <p:cBhvr>
                                        <p:cTn dur="1500" id="24"/>
                                        <p:tgtEl>
                                          <p:spTgt spid="46"/>
                                        </p:tgtEl>
                                      </p:cBhvr>
                                    </p:animEffect>
                                  </p:childTnLst>
                                </p:cTn>
                              </p:par>
                              <p:par>
                                <p:cTn fill="hold" grpId="0" id="25" nodeType="withEffect" presetClass="entr" presetID="10" presetSubtype="0" repeatCount="indefinite">
                                  <p:stCondLst>
                                    <p:cond delay="1500"/>
                                  </p:stCondLst>
                                  <p:childTnLst>
                                    <p:set>
                                      <p:cBhvr>
                                        <p:cTn dur="1" fill="hold" id="26">
                                          <p:stCondLst>
                                            <p:cond delay="0"/>
                                          </p:stCondLst>
                                        </p:cTn>
                                        <p:tgtEl>
                                          <p:spTgt spid="44"/>
                                        </p:tgtEl>
                                        <p:attrNameLst>
                                          <p:attrName>style.visibility</p:attrName>
                                        </p:attrNameLst>
                                      </p:cBhvr>
                                      <p:to>
                                        <p:strVal val="visible"/>
                                      </p:to>
                                    </p:set>
                                    <p:animEffect filter="fade" transition="in">
                                      <p:cBhvr>
                                        <p:cTn dur="1500" id="27"/>
                                        <p:tgtEl>
                                          <p:spTgt spid="44"/>
                                        </p:tgtEl>
                                      </p:cBhvr>
                                    </p:animEffect>
                                  </p:childTnLst>
                                </p:cTn>
                              </p:par>
                              <p:par>
                                <p:cTn fill="hold" grpId="0" id="28" nodeType="withEffect" presetClass="entr" presetID="10" presetSubtype="0" repeatCount="indefinite">
                                  <p:stCondLst>
                                    <p:cond delay="3000"/>
                                  </p:stCondLst>
                                  <p:childTnLst>
                                    <p:set>
                                      <p:cBhvr>
                                        <p:cTn dur="1" fill="hold" id="29">
                                          <p:stCondLst>
                                            <p:cond delay="0"/>
                                          </p:stCondLst>
                                        </p:cTn>
                                        <p:tgtEl>
                                          <p:spTgt spid="30"/>
                                        </p:tgtEl>
                                        <p:attrNameLst>
                                          <p:attrName>style.visibility</p:attrName>
                                        </p:attrNameLst>
                                      </p:cBhvr>
                                      <p:to>
                                        <p:strVal val="visible"/>
                                      </p:to>
                                    </p:set>
                                    <p:animEffect filter="fade" transition="in">
                                      <p:cBhvr>
                                        <p:cTn dur="1500" id="30"/>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30"/>
      <p:bldP animBg="1" grpId="0" spid="44"/>
      <p:bldP animBg="1" grpId="0" spid="45"/>
      <p:bldP animBg="1" grpId="0" spid="46"/>
      <p:bldP animBg="1" grpId="0" spid="47"/>
      <p:bldP animBg="1" grpId="0" spid="48"/>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pic>
        <p:nvPicPr>
          <p:cNvPr descr="Icon  Description automatically generated" id="8" name="Picture 7">
            <a:extLst>
              <a:ext uri="{FF2B5EF4-FFF2-40B4-BE49-F238E27FC236}">
                <a16:creationId xmlns:a16="http://schemas.microsoft.com/office/drawing/2014/main" id="{68421203-9197-4491-938D-504149EB4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228" y="2325015"/>
            <a:ext cx="2665170" cy="2665170"/>
          </a:xfrm>
          <a:prstGeom prst="rect">
            <a:avLst/>
          </a:prstGeom>
        </p:spPr>
      </p:pic>
      <p:grpSp>
        <p:nvGrpSpPr>
          <p:cNvPr descr="Web design outline" id="54" name="Graphic 5">
            <a:extLst>
              <a:ext uri="{FF2B5EF4-FFF2-40B4-BE49-F238E27FC236}">
                <a16:creationId xmlns:a16="http://schemas.microsoft.com/office/drawing/2014/main" id="{013CEE37-21ED-4846-98AE-4AF94A1EE1F2}"/>
              </a:ext>
            </a:extLst>
          </p:cNvPr>
          <p:cNvGrpSpPr/>
          <p:nvPr/>
        </p:nvGrpSpPr>
        <p:grpSpPr>
          <a:xfrm>
            <a:off x="2367679" y="3023967"/>
            <a:ext cx="1611690" cy="1249059"/>
            <a:chOff x="2310191" y="3023967"/>
            <a:chExt cx="1611690" cy="1249059"/>
          </a:xfrm>
          <a:solidFill>
            <a:schemeClr val="tx2"/>
          </a:solidFill>
        </p:grpSpPr>
        <p:sp>
          <p:nvSpPr>
            <p:cNvPr descr="Web design outline" id="55" name="Graphic 5">
              <a:extLst>
                <a:ext uri="{FF2B5EF4-FFF2-40B4-BE49-F238E27FC236}">
                  <a16:creationId xmlns:a16="http://schemas.microsoft.com/office/drawing/2014/main" id="{C104388B-CDD8-41BA-A58F-52E86FDD6F60}"/>
                </a:ext>
              </a:extLst>
            </p:cNvPr>
            <p:cNvSpPr/>
            <p:nvPr/>
          </p:nvSpPr>
          <p:spPr>
            <a:xfrm>
              <a:off x="2644334" y="3533523"/>
              <a:ext cx="244191" cy="431409"/>
            </a:xfrm>
            <a:custGeom>
              <a:avLst/>
              <a:gdLst>
                <a:gd fmla="*/ 215705 w 244191" name="connsiteX0"/>
                <a:gd fmla="*/ 0 h 431409" name="connsiteY0"/>
                <a:gd fmla="*/ 0 w 244191" name="connsiteX1"/>
                <a:gd fmla="*/ 215705 h 431409" name="connsiteY1"/>
                <a:gd fmla="*/ 215705 w 244191" name="connsiteX2"/>
                <a:gd fmla="*/ 431409 h 431409" name="connsiteY2"/>
                <a:gd fmla="*/ 244191 w 244191" name="connsiteX3"/>
                <a:gd fmla="*/ 402923 h 431409" name="connsiteY3"/>
                <a:gd fmla="*/ 56973 w 244191" name="connsiteX4"/>
                <a:gd fmla="*/ 215705 h 431409" name="connsiteY4"/>
                <a:gd fmla="*/ 244191 w 244191" name="connsiteX5"/>
                <a:gd fmla="*/ 28487 h 431409" name="connsiteY5"/>
                <a:gd fmla="*/ 215705 w 244191" name="connsiteX6"/>
                <a:gd fmla="*/ 0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215705" y="0"/>
                  </a:moveTo>
                  <a:lnTo>
                    <a:pt x="0" y="215705"/>
                  </a:lnTo>
                  <a:lnTo>
                    <a:pt x="215705" y="431409"/>
                  </a:lnTo>
                  <a:lnTo>
                    <a:pt x="244191" y="402923"/>
                  </a:lnTo>
                  <a:lnTo>
                    <a:pt x="56973" y="215705"/>
                  </a:lnTo>
                  <a:lnTo>
                    <a:pt x="244191" y="28487"/>
                  </a:lnTo>
                  <a:lnTo>
                    <a:pt x="215705" y="0"/>
                  </a:lnTo>
                  <a:close/>
                </a:path>
              </a:pathLst>
            </a:custGeom>
            <a:solidFill>
              <a:schemeClr val="accent1"/>
            </a:solidFill>
            <a:ln cap="flat" w="20141">
              <a:noFill/>
              <a:prstDash val="solid"/>
              <a:miter/>
            </a:ln>
          </p:spPr>
          <p:txBody>
            <a:bodyPr anchor="ctr" rtlCol="0"/>
            <a:lstStyle/>
            <a:p>
              <a:endParaRPr lang="en-GB"/>
            </a:p>
          </p:txBody>
        </p:sp>
        <p:sp>
          <p:nvSpPr>
            <p:cNvPr descr="Web design outline" id="56" name="Graphic 5">
              <a:extLst>
                <a:ext uri="{FF2B5EF4-FFF2-40B4-BE49-F238E27FC236}">
                  <a16:creationId xmlns:a16="http://schemas.microsoft.com/office/drawing/2014/main" id="{557C1601-AE2D-4332-A945-B039439D60E9}"/>
                </a:ext>
              </a:extLst>
            </p:cNvPr>
            <p:cNvSpPr/>
            <p:nvPr/>
          </p:nvSpPr>
          <p:spPr>
            <a:xfrm>
              <a:off x="3343546" y="3533523"/>
              <a:ext cx="244191" cy="431409"/>
            </a:xfrm>
            <a:custGeom>
              <a:avLst/>
              <a:gdLst>
                <a:gd fmla="*/ 0 w 244191" name="connsiteX0"/>
                <a:gd fmla="*/ 28487 h 431409" name="connsiteY0"/>
                <a:gd fmla="*/ 187218 w 244191" name="connsiteX1"/>
                <a:gd fmla="*/ 215705 h 431409" name="connsiteY1"/>
                <a:gd fmla="*/ 0 w 244191" name="connsiteX2"/>
                <a:gd fmla="*/ 402923 h 431409" name="connsiteY2"/>
                <a:gd fmla="*/ 28487 w 244191" name="connsiteX3"/>
                <a:gd fmla="*/ 431409 h 431409" name="connsiteY3"/>
                <a:gd fmla="*/ 244191 w 244191" name="connsiteX4"/>
                <a:gd fmla="*/ 215705 h 431409" name="connsiteY4"/>
                <a:gd fmla="*/ 28487 w 244191" name="connsiteX5"/>
                <a:gd fmla="*/ 0 h 431409" name="connsiteY5"/>
                <a:gd fmla="*/ 0 w 244191" name="connsiteX6"/>
                <a:gd fmla="*/ 28487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0" y="28487"/>
                  </a:moveTo>
                  <a:lnTo>
                    <a:pt x="187218" y="215705"/>
                  </a:lnTo>
                  <a:lnTo>
                    <a:pt x="0" y="402923"/>
                  </a:lnTo>
                  <a:lnTo>
                    <a:pt x="28487" y="431409"/>
                  </a:lnTo>
                  <a:lnTo>
                    <a:pt x="244191" y="215705"/>
                  </a:lnTo>
                  <a:lnTo>
                    <a:pt x="28487" y="0"/>
                  </a:lnTo>
                  <a:lnTo>
                    <a:pt x="0" y="28487"/>
                  </a:lnTo>
                  <a:close/>
                </a:path>
              </a:pathLst>
            </a:custGeom>
            <a:solidFill>
              <a:schemeClr val="accent1"/>
            </a:solidFill>
            <a:ln cap="flat" w="20141">
              <a:noFill/>
              <a:prstDash val="solid"/>
              <a:miter/>
            </a:ln>
          </p:spPr>
          <p:txBody>
            <a:bodyPr anchor="ctr" rtlCol="0"/>
            <a:lstStyle/>
            <a:p>
              <a:endParaRPr lang="en-GB"/>
            </a:p>
          </p:txBody>
        </p:sp>
        <p:sp>
          <p:nvSpPr>
            <p:cNvPr descr="Web design outline" id="57" name="Graphic 5">
              <a:extLst>
                <a:ext uri="{FF2B5EF4-FFF2-40B4-BE49-F238E27FC236}">
                  <a16:creationId xmlns:a16="http://schemas.microsoft.com/office/drawing/2014/main" id="{142E3FFF-9BBC-4A0C-8B39-E86FAE055A2B}"/>
                </a:ext>
              </a:extLst>
            </p:cNvPr>
            <p:cNvSpPr/>
            <p:nvPr/>
          </p:nvSpPr>
          <p:spPr>
            <a:xfrm rot="-3990120">
              <a:off x="2863401" y="3739150"/>
              <a:ext cx="505264" cy="40292"/>
            </a:xfrm>
            <a:custGeom>
              <a:avLst/>
              <a:gdLst>
                <a:gd fmla="*/ 0 w 505264" name="connsiteX0"/>
                <a:gd fmla="*/ 0 h 40292" name="connsiteY0"/>
                <a:gd fmla="*/ 505265 w 505264" name="connsiteX1"/>
                <a:gd fmla="*/ 0 h 40292" name="connsiteY1"/>
                <a:gd fmla="*/ 505265 w 505264" name="connsiteX2"/>
                <a:gd fmla="*/ 40292 h 40292" name="connsiteY2"/>
                <a:gd fmla="*/ 0 w 505264" name="connsiteX3"/>
                <a:gd fmla="*/ 40292 h 40292" name="connsiteY3"/>
              </a:gdLst>
              <a:ahLst/>
              <a:cxnLst>
                <a:cxn ang="0">
                  <a:pos x="connsiteX0" y="connsiteY0"/>
                </a:cxn>
                <a:cxn ang="0">
                  <a:pos x="connsiteX1" y="connsiteY1"/>
                </a:cxn>
                <a:cxn ang="0">
                  <a:pos x="connsiteX2" y="connsiteY2"/>
                </a:cxn>
                <a:cxn ang="0">
                  <a:pos x="connsiteX3" y="connsiteY3"/>
                </a:cxn>
              </a:cxnLst>
              <a:rect b="b" l="l" r="r" t="t"/>
              <a:pathLst>
                <a:path h="40292" w="505264">
                  <a:moveTo>
                    <a:pt x="0" y="0"/>
                  </a:moveTo>
                  <a:lnTo>
                    <a:pt x="505265" y="0"/>
                  </a:lnTo>
                  <a:lnTo>
                    <a:pt x="505265" y="40292"/>
                  </a:lnTo>
                  <a:lnTo>
                    <a:pt x="0" y="40292"/>
                  </a:lnTo>
                  <a:close/>
                </a:path>
              </a:pathLst>
            </a:custGeom>
            <a:solidFill>
              <a:schemeClr val="tx2"/>
            </a:solidFill>
            <a:ln cap="flat" w="20141">
              <a:noFill/>
              <a:prstDash val="solid"/>
              <a:miter/>
            </a:ln>
          </p:spPr>
          <p:txBody>
            <a:bodyPr anchor="ctr" rtlCol="0"/>
            <a:lstStyle/>
            <a:p>
              <a:endParaRPr dirty="0" lang="en-GB"/>
            </a:p>
          </p:txBody>
        </p:sp>
        <p:sp>
          <p:nvSpPr>
            <p:cNvPr descr="Web design outline" id="58" name="Graphic 5">
              <a:extLst>
                <a:ext uri="{FF2B5EF4-FFF2-40B4-BE49-F238E27FC236}">
                  <a16:creationId xmlns:a16="http://schemas.microsoft.com/office/drawing/2014/main" id="{C138658C-522E-4FD6-BD49-E29E6B54E27F}"/>
                </a:ext>
              </a:extLst>
            </p:cNvPr>
            <p:cNvSpPr/>
            <p:nvPr/>
          </p:nvSpPr>
          <p:spPr>
            <a:xfrm>
              <a:off x="2310191" y="3023967"/>
              <a:ext cx="1611690" cy="1249059"/>
            </a:xfrm>
            <a:custGeom>
              <a:avLst/>
              <a:gdLst>
                <a:gd fmla="*/ 0 w 1611690" name="connsiteX0"/>
                <a:gd fmla="*/ 1249060 h 1249059" name="connsiteY0"/>
                <a:gd fmla="*/ 1611690 w 1611690" name="connsiteX1"/>
                <a:gd fmla="*/ 1249060 h 1249059" name="connsiteY1"/>
                <a:gd fmla="*/ 1611690 w 1611690" name="connsiteX2"/>
                <a:gd fmla="*/ 0 h 1249059" name="connsiteY2"/>
                <a:gd fmla="*/ 0 w 1611690" name="connsiteX3"/>
                <a:gd fmla="*/ 0 h 1249059" name="connsiteY3"/>
                <a:gd fmla="*/ 40292 w 1611690" name="connsiteX4"/>
                <a:gd fmla="*/ 1208768 h 1249059" name="connsiteY4"/>
                <a:gd fmla="*/ 40292 w 1611690" name="connsiteX5"/>
                <a:gd fmla="*/ 322338 h 1249059" name="connsiteY5"/>
                <a:gd fmla="*/ 1571398 w 1611690" name="connsiteX6"/>
                <a:gd fmla="*/ 322338 h 1249059" name="connsiteY6"/>
                <a:gd fmla="*/ 1571398 w 1611690" name="connsiteX7"/>
                <a:gd fmla="*/ 1208768 h 1249059" name="connsiteY7"/>
                <a:gd fmla="*/ 1571398 w 1611690" name="connsiteX8"/>
                <a:gd fmla="*/ 40292 h 1249059" name="connsiteY8"/>
                <a:gd fmla="*/ 1571398 w 1611690" name="connsiteX9"/>
                <a:gd fmla="*/ 282046 h 1249059" name="connsiteY9"/>
                <a:gd fmla="*/ 40292 w 1611690" name="connsiteX10"/>
                <a:gd fmla="*/ 282046 h 1249059" name="connsiteY10"/>
                <a:gd fmla="*/ 40292 w 1611690" name="connsiteX11"/>
                <a:gd fmla="*/ 40292 h 12490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49059" w="1611690">
                  <a:moveTo>
                    <a:pt x="0" y="1249060"/>
                  </a:moveTo>
                  <a:lnTo>
                    <a:pt x="1611690" y="1249060"/>
                  </a:lnTo>
                  <a:lnTo>
                    <a:pt x="1611690" y="0"/>
                  </a:lnTo>
                  <a:lnTo>
                    <a:pt x="0" y="0"/>
                  </a:lnTo>
                  <a:close/>
                  <a:moveTo>
                    <a:pt x="40292" y="1208768"/>
                  </a:moveTo>
                  <a:lnTo>
                    <a:pt x="40292" y="322338"/>
                  </a:lnTo>
                  <a:lnTo>
                    <a:pt x="1571398" y="322338"/>
                  </a:lnTo>
                  <a:lnTo>
                    <a:pt x="1571398" y="1208768"/>
                  </a:lnTo>
                  <a:close/>
                  <a:moveTo>
                    <a:pt x="1571398" y="40292"/>
                  </a:moveTo>
                  <a:lnTo>
                    <a:pt x="1571398" y="282046"/>
                  </a:lnTo>
                  <a:lnTo>
                    <a:pt x="40292" y="282046"/>
                  </a:lnTo>
                  <a:lnTo>
                    <a:pt x="40292" y="40292"/>
                  </a:lnTo>
                  <a:close/>
                </a:path>
              </a:pathLst>
            </a:custGeom>
            <a:solidFill>
              <a:schemeClr val="tx2"/>
            </a:solidFill>
            <a:ln cap="flat" w="20141">
              <a:noFill/>
              <a:prstDash val="solid"/>
              <a:miter/>
            </a:ln>
          </p:spPr>
          <p:txBody>
            <a:bodyPr anchor="ctr" rtlCol="0"/>
            <a:lstStyle/>
            <a:p>
              <a:endParaRPr lang="en-GB"/>
            </a:p>
          </p:txBody>
        </p:sp>
        <p:sp>
          <p:nvSpPr>
            <p:cNvPr descr="Web design outline" id="59" name="Graphic 5">
              <a:extLst>
                <a:ext uri="{FF2B5EF4-FFF2-40B4-BE49-F238E27FC236}">
                  <a16:creationId xmlns:a16="http://schemas.microsoft.com/office/drawing/2014/main" id="{B3D671C8-0C16-4F53-9CFC-5160C30817D9}"/>
                </a:ext>
              </a:extLst>
            </p:cNvPr>
            <p:cNvSpPr/>
            <p:nvPr/>
          </p:nvSpPr>
          <p:spPr>
            <a:xfrm>
              <a:off x="3377935"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0" name="Graphic 5">
              <a:extLst>
                <a:ext uri="{FF2B5EF4-FFF2-40B4-BE49-F238E27FC236}">
                  <a16:creationId xmlns:a16="http://schemas.microsoft.com/office/drawing/2014/main" id="{0EE2E592-DF44-400E-AED6-58A028890D16}"/>
                </a:ext>
              </a:extLst>
            </p:cNvPr>
            <p:cNvSpPr/>
            <p:nvPr/>
          </p:nvSpPr>
          <p:spPr>
            <a:xfrm>
              <a:off x="3518958"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1" name="Graphic 5">
              <a:extLst>
                <a:ext uri="{FF2B5EF4-FFF2-40B4-BE49-F238E27FC236}">
                  <a16:creationId xmlns:a16="http://schemas.microsoft.com/office/drawing/2014/main" id="{A4C7F1C0-3B19-4459-815E-292ECEF08948}"/>
                </a:ext>
              </a:extLst>
            </p:cNvPr>
            <p:cNvSpPr/>
            <p:nvPr/>
          </p:nvSpPr>
          <p:spPr>
            <a:xfrm>
              <a:off x="3659981"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grpSp>
      <p:sp>
        <p:nvSpPr>
          <p:cNvPr descr="Upload outline" id="62" name="Graphic 52">
            <a:extLst>
              <a:ext uri="{FF2B5EF4-FFF2-40B4-BE49-F238E27FC236}">
                <a16:creationId xmlns:a16="http://schemas.microsoft.com/office/drawing/2014/main" id="{268E0765-9755-4657-9DD1-7EDA7587285C}"/>
              </a:ext>
            </a:extLst>
          </p:cNvPr>
          <p:cNvSpPr/>
          <p:nvPr/>
        </p:nvSpPr>
        <p:spPr>
          <a:xfrm>
            <a:off x="8257233" y="2955465"/>
            <a:ext cx="1880208" cy="1144053"/>
          </a:xfrm>
          <a:custGeom>
            <a:avLst/>
            <a:gdLst>
              <a:gd fmla="*/ 1605775 w 1880208" name="connsiteX0"/>
              <a:gd fmla="*/ 508511 h 1144053" name="connsiteY0"/>
              <a:gd fmla="*/ 1452554 w 1880208" name="connsiteX1"/>
              <a:gd fmla="*/ 259271 h 1144053" name="connsiteY1"/>
              <a:gd fmla="*/ 1160412 w 1880208" name="connsiteX2"/>
              <a:gd fmla="*/ 197983 h 1144053" name="connsiteY2"/>
              <a:gd fmla="*/ 796602 w 1880208" name="connsiteX3"/>
              <a:gd fmla="*/ 0 h 1144053" name="connsiteY3"/>
              <a:gd fmla="*/ 696620 w 1880208" name="connsiteX4"/>
              <a:gd fmla="*/ 11890 h 1144053" name="connsiteY4"/>
              <a:gd fmla="*/ 365662 w 1880208" name="connsiteX5"/>
              <a:gd fmla="*/ 379744 h 1144053" name="connsiteY5"/>
              <a:gd fmla="*/ 73520 w 1880208" name="connsiteX6"/>
              <a:gd fmla="*/ 530923 h 1144053" name="connsiteY6"/>
              <a:gd fmla="*/ 34663 w 1880208" name="connsiteX7"/>
              <a:gd fmla="*/ 923415 h 1144053" name="connsiteY7"/>
              <a:gd fmla="*/ 355406 w 1880208" name="connsiteX8"/>
              <a:gd fmla="*/ 1142011 h 1144053" name="connsiteY8"/>
              <a:gd fmla="*/ 504542 w 1880208" name="connsiteX9"/>
              <a:gd fmla="*/ 1142011 h 1144053" name="connsiteY9"/>
              <a:gd fmla="*/ 755948 w 1880208" name="connsiteX10"/>
              <a:gd fmla="*/ 1142624 h 1144053" name="connsiteY10"/>
              <a:gd fmla="*/ 755948 w 1880208" name="connsiteX11"/>
              <a:gd fmla="*/ 1101765 h 1144053" name="connsiteY11"/>
              <a:gd fmla="*/ 504562 w 1880208" name="connsiteX12"/>
              <a:gd fmla="*/ 1101152 h 1144053" name="connsiteY12"/>
              <a:gd fmla="*/ 356673 w 1880208" name="connsiteX13"/>
              <a:gd fmla="*/ 1101152 h 1144053" name="connsiteY13"/>
              <a:gd fmla="*/ 72008 w 1880208" name="connsiteX14"/>
              <a:gd fmla="*/ 906765 h 1144053" name="connsiteY14"/>
              <a:gd fmla="*/ 106411 w 1880208" name="connsiteX15"/>
              <a:gd fmla="*/ 555193 h 1144053" name="connsiteY15"/>
              <a:gd fmla="*/ 367092 w 1880208" name="connsiteX16"/>
              <a:gd fmla="*/ 420603 h 1144053" name="connsiteY16"/>
              <a:gd fmla="*/ 401025 w 1880208" name="connsiteX17"/>
              <a:gd fmla="*/ 419398 h 1144053" name="connsiteY17"/>
              <a:gd fmla="*/ 406051 w 1880208" name="connsiteX18"/>
              <a:gd fmla="*/ 385812 h 1144053" name="connsiteY18"/>
              <a:gd fmla="*/ 706202 w 1880208" name="connsiteX19"/>
              <a:gd fmla="*/ 51666 h 1144053" name="connsiteY19"/>
              <a:gd fmla="*/ 796602 w 1880208" name="connsiteX20"/>
              <a:gd fmla="*/ 40859 h 1144053" name="connsiteY20"/>
              <a:gd fmla="*/ 1126172 w 1880208" name="connsiteX21"/>
              <a:gd fmla="*/ 220210 h 1144053" name="connsiteY21"/>
              <a:gd fmla="*/ 1141290 w 1880208" name="connsiteX22"/>
              <a:gd fmla="*/ 243357 h 1144053" name="connsiteY22"/>
              <a:gd fmla="*/ 1168399 w 1880208" name="connsiteX23"/>
              <a:gd fmla="*/ 237922 h 1144053" name="connsiteY23"/>
              <a:gd fmla="*/ 1428549 w 1880208" name="connsiteX24"/>
              <a:gd fmla="*/ 292244 h 1144053" name="connsiteY24"/>
              <a:gd fmla="*/ 1565427 w 1880208" name="connsiteX25"/>
              <a:gd fmla="*/ 515069 h 1144053" name="connsiteY25"/>
              <a:gd fmla="*/ 1570228 w 1880208" name="connsiteX26"/>
              <a:gd fmla="*/ 544467 h 1144053" name="connsiteY26"/>
              <a:gd fmla="*/ 1599687 w 1880208" name="connsiteX27"/>
              <a:gd fmla="*/ 548880 h 1144053" name="connsiteY27"/>
              <a:gd fmla="*/ 1836707 w 1880208" name="connsiteX28"/>
              <a:gd fmla="*/ 863573 h 1144053" name="connsiteY28"/>
              <a:gd fmla="*/ 1569002 w 1880208" name="connsiteX29"/>
              <a:gd fmla="*/ 1103195 h 1144053" name="connsiteY29"/>
              <a:gd fmla="*/ 1352449 w 1880208" name="connsiteX30"/>
              <a:gd fmla="*/ 1103195 h 1144053" name="connsiteY30"/>
              <a:gd fmla="*/ 1123638 w 1880208" name="connsiteX31"/>
              <a:gd fmla="*/ 1102643 h 1144053" name="connsiteY31"/>
              <a:gd fmla="*/ 1123638 w 1880208" name="connsiteX32"/>
              <a:gd fmla="*/ 1143502 h 1144053" name="connsiteY32"/>
              <a:gd fmla="*/ 1352449 w 1880208" name="connsiteX33"/>
              <a:gd fmla="*/ 1144054 h 1144053" name="connsiteY33"/>
              <a:gd fmla="*/ 1569002 w 1880208" name="connsiteX34"/>
              <a:gd fmla="*/ 1144054 h 1144053" name="connsiteY34"/>
              <a:gd fmla="*/ 1880101 w 1880208" name="connsiteX35"/>
              <a:gd fmla="*/ 816532 h 1144053" name="connsiteY35"/>
              <a:gd fmla="*/ 1605775 w 1880208" name="connsiteX36"/>
              <a:gd fmla="*/ 508511 h 1144053"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1144053" w="1880208">
                <a:moveTo>
                  <a:pt x="1605775" y="508511"/>
                </a:moveTo>
                <a:cubicBezTo>
                  <a:pt x="1589520" y="408495"/>
                  <a:pt x="1534458" y="318930"/>
                  <a:pt x="1452554" y="259271"/>
                </a:cubicBezTo>
                <a:cubicBezTo>
                  <a:pt x="1367636" y="199784"/>
                  <a:pt x="1262075" y="177639"/>
                  <a:pt x="1160412" y="197983"/>
                </a:cubicBezTo>
                <a:cubicBezTo>
                  <a:pt x="1080250" y="74901"/>
                  <a:pt x="943487" y="474"/>
                  <a:pt x="796602" y="0"/>
                </a:cubicBezTo>
                <a:cubicBezTo>
                  <a:pt x="762922" y="-6"/>
                  <a:pt x="729361" y="3984"/>
                  <a:pt x="696620" y="11890"/>
                </a:cubicBezTo>
                <a:cubicBezTo>
                  <a:pt x="522587" y="57162"/>
                  <a:pt x="392355" y="201911"/>
                  <a:pt x="365662" y="379744"/>
                </a:cubicBezTo>
                <a:cubicBezTo>
                  <a:pt x="250537" y="383777"/>
                  <a:pt x="143301" y="439270"/>
                  <a:pt x="73520" y="530923"/>
                </a:cubicBezTo>
                <a:cubicBezTo>
                  <a:pt x="-8060" y="645628"/>
                  <a:pt x="-22842" y="794940"/>
                  <a:pt x="34663" y="923415"/>
                </a:cubicBezTo>
                <a:cubicBezTo>
                  <a:pt x="93234" y="1049727"/>
                  <a:pt x="216424" y="1133686"/>
                  <a:pt x="355406" y="1142011"/>
                </a:cubicBezTo>
                <a:lnTo>
                  <a:pt x="504542" y="1142011"/>
                </a:lnTo>
                <a:lnTo>
                  <a:pt x="755948" y="1142624"/>
                </a:lnTo>
                <a:lnTo>
                  <a:pt x="755948" y="1101765"/>
                </a:lnTo>
                <a:lnTo>
                  <a:pt x="504562" y="1101152"/>
                </a:lnTo>
                <a:lnTo>
                  <a:pt x="356673" y="1101152"/>
                </a:lnTo>
                <a:cubicBezTo>
                  <a:pt x="233375" y="1093297"/>
                  <a:pt x="124202" y="1018747"/>
                  <a:pt x="72008" y="906765"/>
                </a:cubicBezTo>
                <a:cubicBezTo>
                  <a:pt x="20823" y="791683"/>
                  <a:pt x="33888" y="658168"/>
                  <a:pt x="106411" y="555193"/>
                </a:cubicBezTo>
                <a:cubicBezTo>
                  <a:pt x="168975" y="473808"/>
                  <a:pt x="264511" y="424483"/>
                  <a:pt x="367092" y="420603"/>
                </a:cubicBezTo>
                <a:lnTo>
                  <a:pt x="401025" y="419398"/>
                </a:lnTo>
                <a:lnTo>
                  <a:pt x="406051" y="385812"/>
                </a:lnTo>
                <a:cubicBezTo>
                  <a:pt x="429907" y="224255"/>
                  <a:pt x="548120" y="92654"/>
                  <a:pt x="706202" y="51666"/>
                </a:cubicBezTo>
                <a:cubicBezTo>
                  <a:pt x="735802" y="44504"/>
                  <a:pt x="766148" y="40877"/>
                  <a:pt x="796602" y="40859"/>
                </a:cubicBezTo>
                <a:cubicBezTo>
                  <a:pt x="929754" y="40929"/>
                  <a:pt x="1053808" y="108440"/>
                  <a:pt x="1126172" y="220210"/>
                </a:cubicBezTo>
                <a:lnTo>
                  <a:pt x="1141290" y="243357"/>
                </a:lnTo>
                <a:lnTo>
                  <a:pt x="1168399" y="237922"/>
                </a:lnTo>
                <a:cubicBezTo>
                  <a:pt x="1258896" y="219820"/>
                  <a:pt x="1352860" y="239440"/>
                  <a:pt x="1428549" y="292244"/>
                </a:cubicBezTo>
                <a:cubicBezTo>
                  <a:pt x="1501585" y="345737"/>
                  <a:pt x="1550728" y="425741"/>
                  <a:pt x="1565427" y="515069"/>
                </a:cubicBezTo>
                <a:lnTo>
                  <a:pt x="1570228" y="544467"/>
                </a:lnTo>
                <a:lnTo>
                  <a:pt x="1599687" y="548880"/>
                </a:lnTo>
                <a:cubicBezTo>
                  <a:pt x="1752039" y="570329"/>
                  <a:pt x="1858156" y="711221"/>
                  <a:pt x="1836707" y="863573"/>
                </a:cubicBezTo>
                <a:cubicBezTo>
                  <a:pt x="1817781" y="998007"/>
                  <a:pt x="1704703" y="1099221"/>
                  <a:pt x="1569002" y="1103195"/>
                </a:cubicBezTo>
                <a:lnTo>
                  <a:pt x="1352449" y="1103195"/>
                </a:lnTo>
                <a:lnTo>
                  <a:pt x="1123638" y="1102643"/>
                </a:lnTo>
                <a:lnTo>
                  <a:pt x="1123638" y="1143502"/>
                </a:lnTo>
                <a:lnTo>
                  <a:pt x="1352449" y="1144054"/>
                </a:lnTo>
                <a:lnTo>
                  <a:pt x="1569002" y="1144054"/>
                </a:lnTo>
                <a:cubicBezTo>
                  <a:pt x="1745352" y="1139518"/>
                  <a:pt x="1884636" y="992881"/>
                  <a:pt x="1880101" y="816532"/>
                </a:cubicBezTo>
                <a:cubicBezTo>
                  <a:pt x="1876093" y="660667"/>
                  <a:pt x="1760139" y="530469"/>
                  <a:pt x="1605775" y="508511"/>
                </a:cubicBezTo>
                <a:close/>
              </a:path>
            </a:pathLst>
          </a:custGeom>
          <a:solidFill>
            <a:schemeClr val="accent1"/>
          </a:solidFill>
          <a:ln cap="flat" w="20340">
            <a:noFill/>
            <a:prstDash val="solid"/>
            <a:miter/>
          </a:ln>
        </p:spPr>
        <p:txBody>
          <a:bodyPr anchor="ctr" rtlCol="0"/>
          <a:lstStyle/>
          <a:p>
            <a:endParaRPr lang="en-GB"/>
          </a:p>
        </p:txBody>
      </p:sp>
      <p:sp>
        <p:nvSpPr>
          <p:cNvPr descr="Upload outline" id="63" name="Graphic 52">
            <a:extLst>
              <a:ext uri="{FF2B5EF4-FFF2-40B4-BE49-F238E27FC236}">
                <a16:creationId xmlns:a16="http://schemas.microsoft.com/office/drawing/2014/main" id="{268E0765-9755-4657-9DD1-7EDA7587285C}"/>
              </a:ext>
            </a:extLst>
          </p:cNvPr>
          <p:cNvSpPr/>
          <p:nvPr/>
        </p:nvSpPr>
        <p:spPr>
          <a:xfrm>
            <a:off x="8777865" y="3498605"/>
            <a:ext cx="641773" cy="886927"/>
          </a:xfrm>
          <a:custGeom>
            <a:avLst/>
            <a:gdLst>
              <a:gd fmla="*/ 341316 w 641773" name="connsiteX0"/>
              <a:gd fmla="*/ 886928 h 886927" name="connsiteY0"/>
              <a:gd fmla="*/ 341316 w 641773" name="connsiteX1"/>
              <a:gd fmla="*/ 78695 h 886927" name="connsiteY1"/>
              <a:gd fmla="*/ 341523 w 641773" name="connsiteX2"/>
              <a:gd fmla="*/ 78492 h 886927" name="connsiteY2"/>
              <a:gd fmla="*/ 341663 w 641773" name="connsiteX3"/>
              <a:gd fmla="*/ 78552 h 886927" name="connsiteY3"/>
              <a:gd fmla="*/ 612886 w 641773" name="connsiteX4"/>
              <a:gd fmla="*/ 349774 h 886927" name="connsiteY4"/>
              <a:gd fmla="*/ 641773 w 641773" name="connsiteX5"/>
              <a:gd fmla="*/ 320887 h 886927" name="connsiteY5"/>
              <a:gd fmla="*/ 320887 w 641773" name="connsiteX6"/>
              <a:gd fmla="*/ 0 h 886927" name="connsiteY6"/>
              <a:gd fmla="*/ 0 w 641773" name="connsiteX7"/>
              <a:gd fmla="*/ 320887 h 886927" name="connsiteY7"/>
              <a:gd fmla="*/ 28887 w 641773" name="connsiteX8"/>
              <a:gd fmla="*/ 349774 h 886927" name="connsiteY8"/>
              <a:gd fmla="*/ 300110 w 641773" name="connsiteX9"/>
              <a:gd fmla="*/ 78552 h 886927" name="connsiteY9"/>
              <a:gd fmla="*/ 300398 w 641773" name="connsiteX10"/>
              <a:gd fmla="*/ 78554 h 886927" name="connsiteY10"/>
              <a:gd fmla="*/ 300457 w 641773" name="connsiteX11"/>
              <a:gd fmla="*/ 78695 h 886927" name="connsiteY11"/>
              <a:gd fmla="*/ 300457 w 641773" name="connsiteX12"/>
              <a:gd fmla="*/ 886928 h 88692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86927" w="641773">
                <a:moveTo>
                  <a:pt x="341316" y="886928"/>
                </a:moveTo>
                <a:lnTo>
                  <a:pt x="341316" y="78695"/>
                </a:lnTo>
                <a:cubicBezTo>
                  <a:pt x="341318" y="78582"/>
                  <a:pt x="341410" y="78492"/>
                  <a:pt x="341523" y="78492"/>
                </a:cubicBezTo>
                <a:cubicBezTo>
                  <a:pt x="341576" y="78494"/>
                  <a:pt x="341627" y="78515"/>
                  <a:pt x="341663" y="78552"/>
                </a:cubicBezTo>
                <a:lnTo>
                  <a:pt x="612886" y="349774"/>
                </a:lnTo>
                <a:lnTo>
                  <a:pt x="641773" y="320887"/>
                </a:lnTo>
                <a:lnTo>
                  <a:pt x="320887" y="0"/>
                </a:lnTo>
                <a:lnTo>
                  <a:pt x="0" y="320887"/>
                </a:lnTo>
                <a:lnTo>
                  <a:pt x="28887" y="349774"/>
                </a:lnTo>
                <a:lnTo>
                  <a:pt x="300110" y="78552"/>
                </a:lnTo>
                <a:cubicBezTo>
                  <a:pt x="300190" y="78472"/>
                  <a:pt x="300320" y="78474"/>
                  <a:pt x="300398" y="78554"/>
                </a:cubicBezTo>
                <a:cubicBezTo>
                  <a:pt x="300435" y="78592"/>
                  <a:pt x="300457" y="78641"/>
                  <a:pt x="300457" y="78695"/>
                </a:cubicBezTo>
                <a:lnTo>
                  <a:pt x="300457" y="886928"/>
                </a:lnTo>
                <a:close/>
              </a:path>
            </a:pathLst>
          </a:custGeom>
          <a:solidFill>
            <a:schemeClr val="tx2"/>
          </a:solidFill>
          <a:ln cap="flat" w="20340">
            <a:noFill/>
            <a:prstDash val="solid"/>
            <a:miter/>
          </a:ln>
        </p:spPr>
        <p:txBody>
          <a:bodyPr anchor="ctr" rtlCol="0"/>
          <a:lstStyle/>
          <a:p>
            <a:endParaRPr lang="en-GB"/>
          </a:p>
        </p:txBody>
      </p:sp>
      <p:pic>
        <p:nvPicPr>
          <p:cNvPr descr="Wireless with solid fill" id="65" name="Graphic 64">
            <a:extLst>
              <a:ext uri="{FF2B5EF4-FFF2-40B4-BE49-F238E27FC236}">
                <a16:creationId xmlns:a16="http://schemas.microsoft.com/office/drawing/2014/main" id="{4B213A37-1E2E-4234-A408-6BCC45DAF3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57550">
            <a:off x="6451066" y="2204819"/>
            <a:ext cx="914400" cy="914400"/>
          </a:xfrm>
          <a:prstGeom prst="rect">
            <a:avLst/>
          </a:prstGeom>
        </p:spPr>
      </p:pic>
      <p:sp>
        <p:nvSpPr>
          <p:cNvPr id="27" name="Oval 26">
            <a:extLst>
              <a:ext uri="{FF2B5EF4-FFF2-40B4-BE49-F238E27FC236}">
                <a16:creationId xmlns:a16="http://schemas.microsoft.com/office/drawing/2014/main" id="{F143C02B-B3C5-4F5A-A38D-92FB8BF0BE69}"/>
              </a:ext>
            </a:extLst>
          </p:cNvPr>
          <p:cNvSpPr/>
          <p:nvPr/>
        </p:nvSpPr>
        <p:spPr>
          <a:xfrm>
            <a:off x="-12989653" y="5238736"/>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
        <p:nvSpPr>
          <p:cNvPr id="3" name="TextBox 2">
            <a:extLst>
              <a:ext uri="{FF2B5EF4-FFF2-40B4-BE49-F238E27FC236}">
                <a16:creationId xmlns:a16="http://schemas.microsoft.com/office/drawing/2014/main" id="{9455B061-C2BB-4801-8FE3-85766FBDD473}"/>
              </a:ext>
            </a:extLst>
          </p:cNvPr>
          <p:cNvSpPr txBox="1"/>
          <p:nvPr/>
        </p:nvSpPr>
        <p:spPr>
          <a:xfrm>
            <a:off x="2367679" y="2263711"/>
            <a:ext cx="1740262" cy="461665"/>
          </a:xfrm>
          <a:prstGeom prst="rect">
            <a:avLst/>
          </a:prstGeom>
          <a:noFill/>
        </p:spPr>
        <p:txBody>
          <a:bodyPr lIns="0" rIns="0" rtlCol="0" wrap="square">
            <a:spAutoFit/>
          </a:bodyPr>
          <a:lstStyle/>
          <a:p txid="07eb3a0ecb38cb12e7bb6b4af4f27188">
            <a:pPr algn="ctr">
              <a:buClr>
                <a:srgbClr val="008CCF"/>
              </a:buClr>
            </a:pPr>
            <a:r>
              <a:rPr lang="es-ES" sz="2400"/>
              <a:t>Web</a:t>
            </a:r>
          </a:p>
        </p:txBody>
      </p:sp>
      <p:sp>
        <p:nvSpPr>
          <p:cNvPr id="24" name="TextBox 23">
            <a:extLst>
              <a:ext uri="{FF2B5EF4-FFF2-40B4-BE49-F238E27FC236}">
                <a16:creationId xmlns:a16="http://schemas.microsoft.com/office/drawing/2014/main" id="{9146A83D-44D8-4DAA-BBC7-05E372DE885A}"/>
              </a:ext>
            </a:extLst>
          </p:cNvPr>
          <p:cNvSpPr txBox="1"/>
          <p:nvPr/>
        </p:nvSpPr>
        <p:spPr>
          <a:xfrm>
            <a:off x="4665723" y="4638571"/>
            <a:ext cx="2842180" cy="1200329"/>
          </a:xfrm>
          <a:prstGeom prst="rect">
            <a:avLst/>
          </a:prstGeom>
          <a:noFill/>
        </p:spPr>
        <p:txBody>
          <a:bodyPr rtlCol="0" wrap="square">
            <a:spAutoFit/>
          </a:bodyPr>
          <a:lstStyle/>
          <a:p txid="3e68c2882e8f63788480dafc2ac9e763">
            <a:pPr algn="ctr">
              <a:buClr>
                <a:srgbClr val="008CCF"/>
              </a:buClr>
            </a:pPr>
            <a:r>
              <a:rPr lang="es-ES" sz="2400"/>
              <a:t>Les utilisateurs peuvent saisir et accéder à leurs données où qu'ils se trouvent</a:t>
            </a:r>
          </a:p>
        </p:txBody>
      </p:sp>
      <p:sp>
        <p:nvSpPr>
          <p:cNvPr id="25" name="TextBox 24">
            <a:extLst>
              <a:ext uri="{FF2B5EF4-FFF2-40B4-BE49-F238E27FC236}">
                <a16:creationId xmlns:a16="http://schemas.microsoft.com/office/drawing/2014/main" id="{1C8657FE-5293-4039-AA59-46F085A525E7}"/>
              </a:ext>
            </a:extLst>
          </p:cNvPr>
          <p:cNvSpPr txBox="1"/>
          <p:nvPr/>
        </p:nvSpPr>
        <p:spPr>
          <a:xfrm>
            <a:off x="8101812" y="2079045"/>
            <a:ext cx="2191050" cy="830997"/>
          </a:xfrm>
          <a:prstGeom prst="rect">
            <a:avLst/>
          </a:prstGeom>
          <a:noFill/>
        </p:spPr>
        <p:txBody>
          <a:bodyPr rtlCol="0" wrap="square">
            <a:spAutoFit/>
          </a:bodyPr>
          <a:lstStyle/>
          <a:p txid="0da6dc8a51d54a963d2b5794c5fd4f0e">
            <a:pPr algn="ctr">
              <a:buClr>
                <a:srgbClr val="008CCF"/>
              </a:buClr>
            </a:pPr>
            <a:r>
              <a:rPr lang="es-ES" sz="2400"/>
              <a:t>Les dernières technologies</a:t>
            </a:r>
          </a:p>
        </p:txBody>
      </p:sp>
    </p:spTree>
    <p:custDataLst>
      <p:tags r:id="rId1"/>
    </p:custDataLst>
    <p:extLst>
      <p:ext uri="{BB962C8B-B14F-4D97-AF65-F5344CB8AC3E}">
        <p14:creationId xmlns:p14="http://schemas.microsoft.com/office/powerpoint/2010/main" val="1704921796"/>
      </p:ext>
    </p:extLst>
  </p:cSld>
  <p:clrMapOvr>
    <a:masterClrMapping/>
  </p:clrMapOvr>
  <mc:AlternateContent xmlns:mc="http://schemas.openxmlformats.org/markup-compatibility/2006">
    <mc:Choice xmlns:p14="http://schemas.microsoft.com/office/powerpoint/2010/main" Requires="p14">
      <p:transition advTm="24483" p14:dur="700" spd="med">
        <p:fade/>
      </p:transition>
    </mc:Choice>
    <mc:Fallback>
      <p:transition advTm="2448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4"/>
                                        </p:tgtEl>
                                        <p:attrNameLst>
                                          <p:attrName>style.visibility</p:attrName>
                                        </p:attrNameLst>
                                      </p:cBhvr>
                                      <p:to>
                                        <p:strVal val="visible"/>
                                      </p:to>
                                    </p:set>
                                    <p:animEffect filter="fade" transition="in">
                                      <p:cBhvr>
                                        <p:cTn dur="500" id="7"/>
                                        <p:tgtEl>
                                          <p:spTgt spid="5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8"/>
                                        </p:tgtEl>
                                        <p:attrNameLst>
                                          <p:attrName>style.visibility</p:attrName>
                                        </p:attrNameLst>
                                      </p:cBhvr>
                                      <p:to>
                                        <p:strVal val="visible"/>
                                      </p:to>
                                    </p:set>
                                    <p:animEffect filter="fade" transition="in">
                                      <p:cBhvr>
                                        <p:cTn dur="500" id="15"/>
                                        <p:tgtEl>
                                          <p:spTgt spid="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4">
                                  <p:stCondLst>
                                    <p:cond delay="0"/>
                                  </p:stCondLst>
                                  <p:childTnLst>
                                    <p:set>
                                      <p:cBhvr>
                                        <p:cTn dur="1" fill="hold" id="22">
                                          <p:stCondLst>
                                            <p:cond delay="0"/>
                                          </p:stCondLst>
                                        </p:cTn>
                                        <p:tgtEl>
                                          <p:spTgt spid="65"/>
                                        </p:tgtEl>
                                        <p:attrNameLst>
                                          <p:attrName>style.visibility</p:attrName>
                                        </p:attrNameLst>
                                      </p:cBhvr>
                                      <p:to>
                                        <p:strVal val="visible"/>
                                      </p:to>
                                    </p:set>
                                    <p:animEffect filter="wipe(down)" transition="in">
                                      <p:cBhvr>
                                        <p:cTn dur="750" id="23"/>
                                        <p:tgtEl>
                                          <p:spTgt spid="6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62"/>
                                        </p:tgtEl>
                                        <p:attrNameLst>
                                          <p:attrName>style.visibility</p:attrName>
                                        </p:attrNameLst>
                                      </p:cBhvr>
                                      <p:to>
                                        <p:strVal val="visible"/>
                                      </p:to>
                                    </p:set>
                                    <p:animEffect filter="fade" transition="in">
                                      <p:cBhvr>
                                        <p:cTn dur="500" id="28"/>
                                        <p:tgtEl>
                                          <p:spTgt spid="62"/>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par>
                          <p:cTn fill="hold" id="32">
                            <p:stCondLst>
                              <p:cond delay="500"/>
                            </p:stCondLst>
                            <p:childTnLst>
                              <p:par>
                                <p:cTn fill="hold" grpId="0" id="33" nodeType="afterEffect" presetClass="entr" presetID="42" presetSubtype="0">
                                  <p:stCondLst>
                                    <p:cond delay="0"/>
                                  </p:stCondLst>
                                  <p:childTnLst>
                                    <p:set>
                                      <p:cBhvr>
                                        <p:cTn dur="1" fill="hold" id="34">
                                          <p:stCondLst>
                                            <p:cond delay="0"/>
                                          </p:stCondLst>
                                        </p:cTn>
                                        <p:tgtEl>
                                          <p:spTgt spid="63"/>
                                        </p:tgtEl>
                                        <p:attrNameLst>
                                          <p:attrName>style.visibility</p:attrName>
                                        </p:attrNameLst>
                                      </p:cBhvr>
                                      <p:to>
                                        <p:strVal val="visible"/>
                                      </p:to>
                                    </p:set>
                                    <p:animEffect filter="fade" transition="in">
                                      <p:cBhvr>
                                        <p:cTn dur="500" id="35"/>
                                        <p:tgtEl>
                                          <p:spTgt spid="63"/>
                                        </p:tgtEl>
                                      </p:cBhvr>
                                    </p:animEffect>
                                    <p:anim calcmode="lin" valueType="num">
                                      <p:cBhvr>
                                        <p:cTn dur="500" fill="hold" id="36"/>
                                        <p:tgtEl>
                                          <p:spTgt spid="63"/>
                                        </p:tgtEl>
                                        <p:attrNameLst>
                                          <p:attrName>ppt_x</p:attrName>
                                        </p:attrNameLst>
                                      </p:cBhvr>
                                      <p:tavLst>
                                        <p:tav tm="0">
                                          <p:val>
                                            <p:strVal val="#ppt_x"/>
                                          </p:val>
                                        </p:tav>
                                        <p:tav tm="100000">
                                          <p:val>
                                            <p:strVal val="#ppt_x"/>
                                          </p:val>
                                        </p:tav>
                                      </p:tavLst>
                                    </p:anim>
                                    <p:anim calcmode="lin" valueType="num">
                                      <p:cBhvr>
                                        <p:cTn dur="500" fill="hold" id="37"/>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3"/>
      <p:bldP grpId="0" spid="3"/>
      <p:bldP grpId="0" spid="24"/>
      <p:bldP grpId="0" spid="25"/>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7D8B528-0896-4884-8FE0-AC2872BEA66C}"/>
              </a:ext>
            </a:extLst>
          </p:cNvPr>
          <p:cNvGrpSpPr/>
          <p:nvPr/>
        </p:nvGrpSpPr>
        <p:grpSpPr>
          <a:xfrm>
            <a:off x="-12711595" y="4363392"/>
            <a:ext cx="1176016" cy="1692761"/>
            <a:chOff x="797927" y="4232633"/>
            <a:chExt cx="1176016" cy="1692761"/>
          </a:xfrm>
        </p:grpSpPr>
        <p:grpSp>
          <p:nvGrpSpPr>
            <p:cNvPr id="40" name="Group 39">
              <a:extLst>
                <a:ext uri="{FF2B5EF4-FFF2-40B4-BE49-F238E27FC236}">
                  <a16:creationId xmlns:a16="http://schemas.microsoft.com/office/drawing/2014/main" id="{64DA75A1-47D5-46F4-9126-638D52E1F394}"/>
                </a:ext>
              </a:extLst>
            </p:cNvPr>
            <p:cNvGrpSpPr/>
            <p:nvPr/>
          </p:nvGrpSpPr>
          <p:grpSpPr>
            <a:xfrm>
              <a:off x="812440" y="4232633"/>
              <a:ext cx="1042119" cy="1692761"/>
              <a:chOff x="812440" y="4232633"/>
              <a:chExt cx="1042119" cy="1692761"/>
            </a:xfrm>
          </p:grpSpPr>
          <p:sp>
            <p:nvSpPr>
              <p:cNvPr descr="Marker with solid fill" id="42" name="Graphic 6">
                <a:extLst>
                  <a:ext uri="{FF2B5EF4-FFF2-40B4-BE49-F238E27FC236}">
                    <a16:creationId xmlns:a16="http://schemas.microsoft.com/office/drawing/2014/main" id="{0705F0C2-98C3-4214-B352-1185D6B73942}"/>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43" name="Oval 42">
                <a:extLst>
                  <a:ext uri="{FF2B5EF4-FFF2-40B4-BE49-F238E27FC236}">
                    <a16:creationId xmlns:a16="http://schemas.microsoft.com/office/drawing/2014/main" id="{C1CDBA61-DB2A-4C31-A2CD-51C3B6B5626E}"/>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41" name="TextBox 40">
              <a:extLst>
                <a:ext uri="{FF2B5EF4-FFF2-40B4-BE49-F238E27FC236}">
                  <a16:creationId xmlns:a16="http://schemas.microsoft.com/office/drawing/2014/main" id="{121130C2-AF66-4CDA-A876-5B621881E92F}"/>
                </a:ext>
              </a:extLst>
            </p:cNvPr>
            <p:cNvSpPr txBox="1"/>
            <p:nvPr/>
          </p:nvSpPr>
          <p:spPr>
            <a:xfrm>
              <a:off x="797927" y="4522571"/>
              <a:ext cx="1176016" cy="523220"/>
            </a:xfrm>
            <a:prstGeom prst="rect">
              <a:avLst/>
            </a:prstGeom>
            <a:noFill/>
          </p:spPr>
          <p:txBody>
            <a:bodyPr rtlCol="0" wrap="square">
              <a:spAutoFit/>
            </a:bodyPr>
            <a:lstStyle/>
            <a:p txid="8501da776d911cb3dd53c41f3b476608">
              <a:pPr algn="l">
                <a:buClr>
                  <a:srgbClr val="008CCF"/>
                </a:buClr>
              </a:pPr>
              <a:r>
                <a:rPr dirty="0" lang="en-GB" sz="2800">
                  <a:solidFill>
                    <a:schemeClr val="bg1"/>
                  </a:solidFill>
                  <a:latin typeface="+mj-lt"/>
                </a:rPr>
                <a:t>2004</a:t>
              </a:r>
            </a:p>
          </p:txBody>
        </p:sp>
      </p:grp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grpSp>
        <p:nvGrpSpPr>
          <p:cNvPr id="31" name="Group 30">
            <a:extLst>
              <a:ext uri="{FF2B5EF4-FFF2-40B4-BE49-F238E27FC236}">
                <a16:creationId xmlns:a16="http://schemas.microsoft.com/office/drawing/2014/main" id="{F518D0CA-BE3E-41C2-A7E2-9BF40317AD3B}"/>
              </a:ext>
            </a:extLst>
          </p:cNvPr>
          <p:cNvGrpSpPr/>
          <p:nvPr/>
        </p:nvGrpSpPr>
        <p:grpSpPr>
          <a:xfrm>
            <a:off x="2684778" y="2266195"/>
            <a:ext cx="2819400" cy="2804160"/>
            <a:chOff x="8759051" y="3911456"/>
            <a:chExt cx="1042119" cy="1042119"/>
          </a:xfrm>
        </p:grpSpPr>
        <p:pic>
          <p:nvPicPr>
            <p:cNvPr descr="Wireless with solid fill" id="32" name="Graphic 31">
              <a:extLst>
                <a:ext uri="{FF2B5EF4-FFF2-40B4-BE49-F238E27FC236}">
                  <a16:creationId xmlns:a16="http://schemas.microsoft.com/office/drawing/2014/main" id="{5F33430C-93C2-476B-B932-A23E0084A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33" name="Straight Connector 32">
              <a:extLst>
                <a:ext uri="{FF2B5EF4-FFF2-40B4-BE49-F238E27FC236}">
                  <a16:creationId xmlns:a16="http://schemas.microsoft.com/office/drawing/2014/main" id="{4C3A1B43-402F-40C4-A12D-ADE3259C9091}"/>
                </a:ext>
              </a:extLst>
            </p:cNvPr>
            <p:cNvCxnSpPr>
              <a:cxnSpLocks/>
              <a:stCxn id="32" idx="3"/>
              <a:endCxn id="32"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C2F29D3-04D6-432A-8BE3-7570E57A87BF}"/>
              </a:ext>
            </a:extLst>
          </p:cNvPr>
          <p:cNvSpPr txBox="1"/>
          <p:nvPr/>
        </p:nvSpPr>
        <p:spPr>
          <a:xfrm>
            <a:off x="6461632" y="3077182"/>
            <a:ext cx="3340100" cy="461665"/>
          </a:xfrm>
          <a:prstGeom prst="rect">
            <a:avLst/>
          </a:prstGeom>
          <a:noFill/>
        </p:spPr>
        <p:txBody>
          <a:bodyPr rtlCol="0" wrap="square">
            <a:spAutoFit/>
          </a:bodyPr>
          <a:lstStyle/>
          <a:p txid="b03289ac7ac16e922ba03588c915518b">
            <a:pPr algn="l" indent="-342900" marL="342900">
              <a:buClr>
                <a:srgbClr val="008CCF"/>
              </a:buClr>
              <a:buFont charset="-79" pitchFamily="2" typeface="Rubik"/>
              <a:buChar char="•"/>
            </a:pPr>
            <a:r>
              <a:rPr dirty="0" lang="en-GB" sz="2400"/>
              <a:t>Saisie de données en mode hors ligne</a:t>
            </a:r>
          </a:p>
        </p:txBody>
      </p:sp>
      <p:sp>
        <p:nvSpPr>
          <p:cNvPr id="34" name="TextBox 33">
            <a:extLst>
              <a:ext uri="{FF2B5EF4-FFF2-40B4-BE49-F238E27FC236}">
                <a16:creationId xmlns:a16="http://schemas.microsoft.com/office/drawing/2014/main" id="{2818F1BD-4E60-43AB-BEC1-FBCEDE15C27F}"/>
              </a:ext>
            </a:extLst>
          </p:cNvPr>
          <p:cNvSpPr txBox="1"/>
          <p:nvPr/>
        </p:nvSpPr>
        <p:spPr>
          <a:xfrm>
            <a:off x="6461632" y="3808070"/>
            <a:ext cx="3340100" cy="461665"/>
          </a:xfrm>
          <a:prstGeom prst="rect">
            <a:avLst/>
          </a:prstGeom>
          <a:noFill/>
        </p:spPr>
        <p:txBody>
          <a:bodyPr rtlCol="0" wrap="square">
            <a:spAutoFit/>
          </a:bodyPr>
          <a:lstStyle/>
          <a:p txid="636dcf7b0d5ab25f806e0b670bcdc388">
            <a:pPr algn="l" indent="-342900" marL="342900">
              <a:buClr>
                <a:srgbClr val="008CCF"/>
              </a:buClr>
              <a:buFont charset="-79" pitchFamily="2" typeface="Rubik"/>
              <a:buChar char="•"/>
            </a:pPr>
            <a:r>
              <a:rPr dirty="0" lang="en-GB" sz="2400"/>
              <a:t>Application mobile</a:t>
            </a:r>
          </a:p>
        </p:txBody>
      </p:sp>
      <p:grpSp>
        <p:nvGrpSpPr>
          <p:cNvPr id="20" name="Group 19">
            <a:extLst>
              <a:ext uri="{FF2B5EF4-FFF2-40B4-BE49-F238E27FC236}">
                <a16:creationId xmlns:a16="http://schemas.microsoft.com/office/drawing/2014/main" id="{4AD4E223-274B-4D5D-8FD2-373AE9815D8A}"/>
              </a:ext>
            </a:extLst>
          </p:cNvPr>
          <p:cNvGrpSpPr/>
          <p:nvPr/>
        </p:nvGrpSpPr>
        <p:grpSpPr>
          <a:xfrm>
            <a:off x="3326985" y="2283309"/>
            <a:ext cx="1559704" cy="2745860"/>
            <a:chOff x="7153189" y="300371"/>
            <a:chExt cx="1559704" cy="2745860"/>
          </a:xfrm>
        </p:grpSpPr>
        <p:sp>
          <p:nvSpPr>
            <p:cNvPr descr="Internet outline" id="15" name="Graphic 8">
              <a:extLst>
                <a:ext uri="{FF2B5EF4-FFF2-40B4-BE49-F238E27FC236}">
                  <a16:creationId xmlns:a16="http://schemas.microsoft.com/office/drawing/2014/main" id="{74AB8577-2BE9-4F13-9FE5-886BBCED529D}"/>
                </a:ext>
              </a:extLst>
            </p:cNvPr>
            <p:cNvSpPr/>
            <p:nvPr/>
          </p:nvSpPr>
          <p:spPr>
            <a:xfrm>
              <a:off x="7532277" y="1192400"/>
              <a:ext cx="801525" cy="801525"/>
            </a:xfrm>
            <a:custGeom>
              <a:avLst/>
              <a:gdLst>
                <a:gd fmla="*/ 400763 w 801525" name="connsiteX0"/>
                <a:gd fmla="*/ 0 h 801525" name="connsiteY0"/>
                <a:gd fmla="*/ 0 w 801525" name="connsiteX1"/>
                <a:gd fmla="*/ 400763 h 801525" name="connsiteY1"/>
                <a:gd fmla="*/ 400763 w 801525" name="connsiteX2"/>
                <a:gd fmla="*/ 801525 h 801525" name="connsiteY2"/>
                <a:gd fmla="*/ 801525 w 801525" name="connsiteX3"/>
                <a:gd fmla="*/ 400763 h 801525" name="connsiteY3"/>
                <a:gd fmla="*/ 400763 w 801525" name="connsiteX4"/>
                <a:gd fmla="*/ 0 h 801525" name="connsiteY4"/>
                <a:gd fmla="*/ 738306 w 801525" name="connsiteX5"/>
                <a:gd fmla="*/ 369935 h 801525" name="connsiteY5"/>
                <a:gd fmla="*/ 629841 w 801525" name="connsiteX6"/>
                <a:gd fmla="*/ 369935 h 801525" name="connsiteY6"/>
                <a:gd fmla="*/ 501104 w 801525" name="connsiteX7"/>
                <a:gd fmla="*/ 76829 h 801525" name="connsiteY7"/>
                <a:gd fmla="*/ 738306 w 801525" name="connsiteX8"/>
                <a:gd fmla="*/ 369935 h 801525" name="connsiteY8"/>
                <a:gd fmla="*/ 369935 w 801525" name="connsiteX9"/>
                <a:gd fmla="*/ 99438 h 801525" name="connsiteY9"/>
                <a:gd fmla="*/ 369935 w 801525" name="connsiteX10"/>
                <a:gd fmla="*/ 369935 h 801525" name="connsiteY10"/>
                <a:gd fmla="*/ 233497 w 801525" name="connsiteX11"/>
                <a:gd fmla="*/ 369935 h 801525" name="connsiteY11"/>
                <a:gd fmla="*/ 369935 w 801525" name="connsiteX12"/>
                <a:gd fmla="*/ 99438 h 801525" name="connsiteY12"/>
                <a:gd fmla="*/ 369935 w 801525" name="connsiteX13"/>
                <a:gd fmla="*/ 431590 h 801525" name="connsiteY13"/>
                <a:gd fmla="*/ 369935 w 801525" name="connsiteX14"/>
                <a:gd fmla="*/ 702117 h 801525" name="connsiteY14"/>
                <a:gd fmla="*/ 233521 w 801525" name="connsiteX15"/>
                <a:gd fmla="*/ 431590 h 801525" name="connsiteY15"/>
                <a:gd fmla="*/ 431590 w 801525" name="connsiteX16"/>
                <a:gd fmla="*/ 702065 h 801525" name="connsiteY16"/>
                <a:gd fmla="*/ 431590 w 801525" name="connsiteX17"/>
                <a:gd fmla="*/ 431590 h 801525" name="connsiteY17"/>
                <a:gd fmla="*/ 568004 w 801525" name="connsiteX18"/>
                <a:gd fmla="*/ 431590 h 801525" name="connsiteY18"/>
                <a:gd fmla="*/ 431590 w 801525" name="connsiteX19"/>
                <a:gd fmla="*/ 702065 h 801525" name="connsiteY19"/>
                <a:gd fmla="*/ 431590 w 801525" name="connsiteX20"/>
                <a:gd fmla="*/ 369935 h 801525" name="connsiteY20"/>
                <a:gd fmla="*/ 431590 w 801525" name="connsiteX21"/>
                <a:gd fmla="*/ 99485 h 801525" name="connsiteY21"/>
                <a:gd fmla="*/ 568004 w 801525" name="connsiteX22"/>
                <a:gd fmla="*/ 369935 h 801525" name="connsiteY22"/>
                <a:gd fmla="*/ 299854 w 801525" name="connsiteX23"/>
                <a:gd fmla="*/ 76996 h 801525" name="connsiteY23"/>
                <a:gd fmla="*/ 171690 w 801525" name="connsiteX24"/>
                <a:gd fmla="*/ 369935 h 801525" name="connsiteY24"/>
                <a:gd fmla="*/ 63219 w 801525" name="connsiteX25"/>
                <a:gd fmla="*/ 369935 h 801525" name="connsiteY25"/>
                <a:gd fmla="*/ 299854 w 801525" name="connsiteX26"/>
                <a:gd fmla="*/ 76996 h 801525" name="connsiteY26"/>
                <a:gd fmla="*/ 63219 w 801525" name="connsiteX27"/>
                <a:gd fmla="*/ 431590 h 801525" name="connsiteY27"/>
                <a:gd fmla="*/ 171684 w 801525" name="connsiteX28"/>
                <a:gd fmla="*/ 431590 h 801525" name="connsiteY28"/>
                <a:gd fmla="*/ 300310 w 801525" name="connsiteX29"/>
                <a:gd fmla="*/ 724665 h 801525" name="connsiteY29"/>
                <a:gd fmla="*/ 63219 w 801525" name="connsiteX30"/>
                <a:gd fmla="*/ 431590 h 801525" name="connsiteY30"/>
                <a:gd fmla="*/ 501135 w 801525" name="connsiteX31"/>
                <a:gd fmla="*/ 724690 h 801525" name="connsiteY31"/>
                <a:gd fmla="*/ 629841 w 801525" name="connsiteX32"/>
                <a:gd fmla="*/ 431590 h 801525" name="connsiteY32"/>
                <a:gd fmla="*/ 738306 w 801525" name="connsiteX33"/>
                <a:gd fmla="*/ 431590 h 801525" name="connsiteY33"/>
                <a:gd fmla="*/ 501135 w 801525" name="connsiteX34"/>
                <a:gd fmla="*/ 724690 h 80152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801525" w="801525">
                  <a:moveTo>
                    <a:pt x="400763" y="0"/>
                  </a:moveTo>
                  <a:cubicBezTo>
                    <a:pt x="179428" y="0"/>
                    <a:pt x="0" y="179428"/>
                    <a:pt x="0" y="400763"/>
                  </a:cubicBezTo>
                  <a:cubicBezTo>
                    <a:pt x="0" y="622097"/>
                    <a:pt x="179428" y="801525"/>
                    <a:pt x="400763" y="801525"/>
                  </a:cubicBezTo>
                  <a:cubicBezTo>
                    <a:pt x="622097" y="801525"/>
                    <a:pt x="801525" y="622097"/>
                    <a:pt x="801525" y="400763"/>
                  </a:cubicBezTo>
                  <a:cubicBezTo>
                    <a:pt x="801272" y="179532"/>
                    <a:pt x="621993" y="253"/>
                    <a:pt x="400763" y="0"/>
                  </a:cubicBezTo>
                  <a:close/>
                  <a:moveTo>
                    <a:pt x="738306" y="369935"/>
                  </a:moveTo>
                  <a:lnTo>
                    <a:pt x="629841" y="369935"/>
                  </a:lnTo>
                  <a:cubicBezTo>
                    <a:pt x="625578" y="259460"/>
                    <a:pt x="579570" y="154713"/>
                    <a:pt x="501104" y="76829"/>
                  </a:cubicBezTo>
                  <a:cubicBezTo>
                    <a:pt x="632098" y="117679"/>
                    <a:pt x="725667" y="233302"/>
                    <a:pt x="738306" y="369935"/>
                  </a:cubicBezTo>
                  <a:close/>
                  <a:moveTo>
                    <a:pt x="369935" y="99438"/>
                  </a:moveTo>
                  <a:lnTo>
                    <a:pt x="369935" y="369935"/>
                  </a:lnTo>
                  <a:lnTo>
                    <a:pt x="233497" y="369935"/>
                  </a:lnTo>
                  <a:cubicBezTo>
                    <a:pt x="241324" y="253677"/>
                    <a:pt x="292967" y="152290"/>
                    <a:pt x="369935" y="99438"/>
                  </a:cubicBezTo>
                  <a:close/>
                  <a:moveTo>
                    <a:pt x="369935" y="431590"/>
                  </a:moveTo>
                  <a:lnTo>
                    <a:pt x="369935" y="702117"/>
                  </a:lnTo>
                  <a:cubicBezTo>
                    <a:pt x="293053" y="649183"/>
                    <a:pt x="241382" y="547457"/>
                    <a:pt x="233521" y="431590"/>
                  </a:cubicBezTo>
                  <a:close/>
                  <a:moveTo>
                    <a:pt x="431590" y="702065"/>
                  </a:moveTo>
                  <a:lnTo>
                    <a:pt x="431590" y="431590"/>
                  </a:lnTo>
                  <a:lnTo>
                    <a:pt x="568004" y="431590"/>
                  </a:lnTo>
                  <a:cubicBezTo>
                    <a:pt x="560143" y="547331"/>
                    <a:pt x="508435" y="649103"/>
                    <a:pt x="431590" y="702065"/>
                  </a:cubicBezTo>
                  <a:close/>
                  <a:moveTo>
                    <a:pt x="431590" y="369935"/>
                  </a:moveTo>
                  <a:lnTo>
                    <a:pt x="431590" y="99485"/>
                  </a:lnTo>
                  <a:cubicBezTo>
                    <a:pt x="508426" y="152447"/>
                    <a:pt x="560143" y="254201"/>
                    <a:pt x="568004" y="369935"/>
                  </a:cubicBezTo>
                  <a:close/>
                  <a:moveTo>
                    <a:pt x="299854" y="76996"/>
                  </a:moveTo>
                  <a:cubicBezTo>
                    <a:pt x="221529" y="154855"/>
                    <a:pt x="175716" y="259568"/>
                    <a:pt x="171690" y="369935"/>
                  </a:cubicBezTo>
                  <a:lnTo>
                    <a:pt x="63219" y="369935"/>
                  </a:lnTo>
                  <a:cubicBezTo>
                    <a:pt x="75837" y="233515"/>
                    <a:pt x="169137" y="118015"/>
                    <a:pt x="299854" y="76996"/>
                  </a:cubicBezTo>
                  <a:close/>
                  <a:moveTo>
                    <a:pt x="63219" y="431590"/>
                  </a:moveTo>
                  <a:lnTo>
                    <a:pt x="171684" y="431590"/>
                  </a:lnTo>
                  <a:cubicBezTo>
                    <a:pt x="175895" y="542047"/>
                    <a:pt x="221865" y="646788"/>
                    <a:pt x="300310" y="724665"/>
                  </a:cubicBezTo>
                  <a:cubicBezTo>
                    <a:pt x="169371" y="683778"/>
                    <a:pt x="75855" y="568179"/>
                    <a:pt x="63219" y="431590"/>
                  </a:cubicBezTo>
                  <a:close/>
                  <a:moveTo>
                    <a:pt x="501135" y="724690"/>
                  </a:moveTo>
                  <a:cubicBezTo>
                    <a:pt x="579586" y="646800"/>
                    <a:pt x="625581" y="542059"/>
                    <a:pt x="629841" y="431590"/>
                  </a:cubicBezTo>
                  <a:lnTo>
                    <a:pt x="738306" y="431590"/>
                  </a:lnTo>
                  <a:cubicBezTo>
                    <a:pt x="725667" y="568210"/>
                    <a:pt x="632114" y="683827"/>
                    <a:pt x="501135" y="724690"/>
                  </a:cubicBezTo>
                  <a:close/>
                </a:path>
              </a:pathLst>
            </a:custGeom>
            <a:solidFill>
              <a:schemeClr val="accent1"/>
            </a:solidFill>
            <a:ln cap="flat" w="30758">
              <a:noFill/>
              <a:prstDash val="solid"/>
              <a:miter/>
            </a:ln>
          </p:spPr>
          <p:txBody>
            <a:bodyPr anchor="ctr" rtlCol="0"/>
            <a:lstStyle/>
            <a:p>
              <a:endParaRPr dirty="0" lang="en-GB"/>
            </a:p>
          </p:txBody>
        </p:sp>
        <p:grpSp>
          <p:nvGrpSpPr>
            <p:cNvPr descr="Ecommerce outline" id="16" name="Graphic 5">
              <a:extLst>
                <a:ext uri="{FF2B5EF4-FFF2-40B4-BE49-F238E27FC236}">
                  <a16:creationId xmlns:a16="http://schemas.microsoft.com/office/drawing/2014/main" id="{75E2D90C-39A2-45B0-A094-EB779AE2D515}"/>
                </a:ext>
              </a:extLst>
            </p:cNvPr>
            <p:cNvGrpSpPr/>
            <p:nvPr/>
          </p:nvGrpSpPr>
          <p:grpSpPr>
            <a:xfrm>
              <a:off x="7153189" y="300371"/>
              <a:ext cx="1559704" cy="2745860"/>
              <a:chOff x="7181764" y="311551"/>
              <a:chExt cx="1559704" cy="2745860"/>
            </a:xfrm>
            <a:solidFill>
              <a:srgbClr val="000000"/>
            </a:solidFill>
          </p:grpSpPr>
          <p:sp>
            <p:nvSpPr>
              <p:cNvPr descr="Ecommerce outline" id="17" name="Graphic 5">
                <a:extLst>
                  <a:ext uri="{FF2B5EF4-FFF2-40B4-BE49-F238E27FC236}">
                    <a16:creationId xmlns:a16="http://schemas.microsoft.com/office/drawing/2014/main" id="{DF8BF094-A0F4-4659-8721-478D7A88E617}"/>
                  </a:ext>
                </a:extLst>
              </p:cNvPr>
              <p:cNvSpPr/>
              <p:nvPr/>
            </p:nvSpPr>
            <p:spPr>
              <a:xfrm>
                <a:off x="7181764" y="311551"/>
                <a:ext cx="1559704" cy="2745860"/>
              </a:xfrm>
              <a:custGeom>
                <a:avLst/>
                <a:gdLst>
                  <a:gd fmla="*/ 1497317 w 1559704" name="connsiteX0"/>
                  <a:gd fmla="*/ 0 h 2745860" name="connsiteY0"/>
                  <a:gd fmla="*/ 62388 w 1559704" name="connsiteX1"/>
                  <a:gd fmla="*/ 0 h 2745860" name="connsiteY1"/>
                  <a:gd fmla="*/ 0 w 1559704" name="connsiteX2"/>
                  <a:gd fmla="*/ 62388 h 2745860" name="connsiteY2"/>
                  <a:gd fmla="*/ 0 w 1559704" name="connsiteX3"/>
                  <a:gd fmla="*/ 2683472 h 2745860" name="connsiteY3"/>
                  <a:gd fmla="*/ 62388 w 1559704" name="connsiteX4"/>
                  <a:gd fmla="*/ 2745860 h 2745860" name="connsiteY4"/>
                  <a:gd fmla="*/ 1497317 w 1559704" name="connsiteX5"/>
                  <a:gd fmla="*/ 2745860 h 2745860" name="connsiteY5"/>
                  <a:gd fmla="*/ 1559705 w 1559704" name="connsiteX6"/>
                  <a:gd fmla="*/ 2683472 h 2745860" name="connsiteY6"/>
                  <a:gd fmla="*/ 1559705 w 1559704" name="connsiteX7"/>
                  <a:gd fmla="*/ 62419 h 2745860" name="connsiteY7"/>
                  <a:gd fmla="*/ 1497317 w 1559704" name="connsiteX8"/>
                  <a:gd fmla="*/ 0 h 2745860" name="connsiteY8"/>
                  <a:gd fmla="*/ 1497317 w 1559704" name="connsiteX9"/>
                  <a:gd fmla="*/ 62388 h 2745860" name="connsiteY9"/>
                  <a:gd fmla="*/ 1497317 w 1559704" name="connsiteX10"/>
                  <a:gd fmla="*/ 62388 h 2745860" name="connsiteY10"/>
                  <a:gd fmla="*/ 1497317 w 1559704" name="connsiteX11"/>
                  <a:gd fmla="*/ 311941 h 2745860" name="connsiteY11"/>
                  <a:gd fmla="*/ 62388 w 1559704" name="connsiteX12"/>
                  <a:gd fmla="*/ 311941 h 2745860" name="connsiteY12"/>
                  <a:gd fmla="*/ 62388 w 1559704" name="connsiteX13"/>
                  <a:gd fmla="*/ 62388 h 2745860" name="connsiteY13"/>
                  <a:gd fmla="*/ 1497317 w 1559704" name="connsiteX14"/>
                  <a:gd fmla="*/ 374329 h 2745860" name="connsiteY14"/>
                  <a:gd fmla="*/ 1497317 w 1559704" name="connsiteX15"/>
                  <a:gd fmla="*/ 2370751 h 2745860" name="connsiteY15"/>
                  <a:gd fmla="*/ 62388 w 1559704" name="connsiteX16"/>
                  <a:gd fmla="*/ 2370751 h 2745860" name="connsiteY16"/>
                  <a:gd fmla="*/ 62388 w 1559704" name="connsiteX17"/>
                  <a:gd fmla="*/ 374329 h 2745860" name="connsiteY17"/>
                  <a:gd fmla="*/ 62388 w 1559704" name="connsiteX18"/>
                  <a:gd fmla="*/ 2683472 h 2745860" name="connsiteY18"/>
                  <a:gd fmla="*/ 62388 w 1559704" name="connsiteX19"/>
                  <a:gd fmla="*/ 2433108 h 2745860" name="connsiteY19"/>
                  <a:gd fmla="*/ 1497317 w 1559704" name="connsiteX20"/>
                  <a:gd fmla="*/ 2433108 h 2745860" name="connsiteY20"/>
                  <a:gd fmla="*/ 1497317 w 1559704" name="connsiteX21"/>
                  <a:gd fmla="*/ 2683472 h 2745860"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745860" w="1559704">
                    <a:moveTo>
                      <a:pt x="1497317" y="0"/>
                    </a:moveTo>
                    <a:lnTo>
                      <a:pt x="62388" y="0"/>
                    </a:lnTo>
                    <a:cubicBezTo>
                      <a:pt x="27981" y="120"/>
                      <a:pt x="119" y="27982"/>
                      <a:pt x="0" y="62388"/>
                    </a:cubicBezTo>
                    <a:lnTo>
                      <a:pt x="0" y="2683472"/>
                    </a:lnTo>
                    <a:cubicBezTo>
                      <a:pt x="103" y="2717885"/>
                      <a:pt x="27975" y="2745757"/>
                      <a:pt x="62388" y="2745860"/>
                    </a:cubicBezTo>
                    <a:lnTo>
                      <a:pt x="1497317" y="2745860"/>
                    </a:lnTo>
                    <a:cubicBezTo>
                      <a:pt x="1531724" y="2745742"/>
                      <a:pt x="1559586" y="2717879"/>
                      <a:pt x="1559705" y="2683472"/>
                    </a:cubicBezTo>
                    <a:lnTo>
                      <a:pt x="1559705" y="62419"/>
                    </a:lnTo>
                    <a:cubicBezTo>
                      <a:pt x="1559586" y="28008"/>
                      <a:pt x="1531727" y="137"/>
                      <a:pt x="1497317" y="0"/>
                    </a:cubicBezTo>
                    <a:close/>
                    <a:moveTo>
                      <a:pt x="1497317" y="62388"/>
                    </a:moveTo>
                    <a:lnTo>
                      <a:pt x="1497317" y="62388"/>
                    </a:lnTo>
                    <a:lnTo>
                      <a:pt x="1497317" y="311941"/>
                    </a:lnTo>
                    <a:lnTo>
                      <a:pt x="62388" y="311941"/>
                    </a:lnTo>
                    <a:lnTo>
                      <a:pt x="62388" y="62388"/>
                    </a:lnTo>
                    <a:close/>
                    <a:moveTo>
                      <a:pt x="1497317" y="374329"/>
                    </a:moveTo>
                    <a:lnTo>
                      <a:pt x="1497317" y="2370751"/>
                    </a:lnTo>
                    <a:lnTo>
                      <a:pt x="62388" y="2370751"/>
                    </a:lnTo>
                    <a:lnTo>
                      <a:pt x="62388" y="374329"/>
                    </a:lnTo>
                    <a:close/>
                    <a:moveTo>
                      <a:pt x="62388" y="2683472"/>
                    </a:moveTo>
                    <a:lnTo>
                      <a:pt x="62388" y="2433108"/>
                    </a:lnTo>
                    <a:lnTo>
                      <a:pt x="1497317" y="2433108"/>
                    </a:lnTo>
                    <a:lnTo>
                      <a:pt x="1497317" y="2683472"/>
                    </a:lnTo>
                    <a:close/>
                  </a:path>
                </a:pathLst>
              </a:custGeom>
              <a:solidFill>
                <a:schemeClr val="tx2"/>
              </a:solidFill>
              <a:ln cap="flat" w="31155">
                <a:noFill/>
                <a:prstDash val="solid"/>
                <a:miter/>
              </a:ln>
            </p:spPr>
            <p:txBody>
              <a:bodyPr anchor="ctr" rtlCol="0"/>
              <a:lstStyle/>
              <a:p>
                <a:endParaRPr lang="en-GB"/>
              </a:p>
            </p:txBody>
          </p:sp>
          <p:sp>
            <p:nvSpPr>
              <p:cNvPr descr="Ecommerce outline" id="18" name="Graphic 5">
                <a:extLst>
                  <a:ext uri="{FF2B5EF4-FFF2-40B4-BE49-F238E27FC236}">
                    <a16:creationId xmlns:a16="http://schemas.microsoft.com/office/drawing/2014/main" id="{164FD9C1-5E88-4B38-93B1-442DC5E2F63D}"/>
                  </a:ext>
                </a:extLst>
              </p:cNvPr>
              <p:cNvSpPr/>
              <p:nvPr/>
            </p:nvSpPr>
            <p:spPr>
              <a:xfrm>
                <a:off x="7774451" y="467490"/>
                <a:ext cx="374329" cy="62388"/>
              </a:xfrm>
              <a:custGeom>
                <a:avLst/>
                <a:gdLst>
                  <a:gd fmla="*/ 31194 w 374329" name="connsiteX0"/>
                  <a:gd fmla="*/ 62388 h 62388" name="connsiteY0"/>
                  <a:gd fmla="*/ 343135 w 374329" name="connsiteX1"/>
                  <a:gd fmla="*/ 62388 h 62388" name="connsiteY1"/>
                  <a:gd fmla="*/ 374329 w 374329" name="connsiteX2"/>
                  <a:gd fmla="*/ 31194 h 62388" name="connsiteY2"/>
                  <a:gd fmla="*/ 343135 w 374329" name="connsiteX3"/>
                  <a:gd fmla="*/ 0 h 62388" name="connsiteY3"/>
                  <a:gd fmla="*/ 31194 w 374329" name="connsiteX4"/>
                  <a:gd fmla="*/ 0 h 62388" name="connsiteY4"/>
                  <a:gd fmla="*/ 0 w 374329" name="connsiteX5"/>
                  <a:gd fmla="*/ 31194 h 62388" name="connsiteY5"/>
                  <a:gd fmla="*/ 31194 w 374329" name="connsiteX6"/>
                  <a:gd fmla="*/ 62388 h 6238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2388" w="374329">
                    <a:moveTo>
                      <a:pt x="31194" y="62388"/>
                    </a:moveTo>
                    <a:lnTo>
                      <a:pt x="343135" y="62388"/>
                    </a:lnTo>
                    <a:cubicBezTo>
                      <a:pt x="360364" y="62388"/>
                      <a:pt x="374329" y="48423"/>
                      <a:pt x="374329" y="31194"/>
                    </a:cubicBezTo>
                    <a:cubicBezTo>
                      <a:pt x="374329" y="13966"/>
                      <a:pt x="360364" y="0"/>
                      <a:pt x="343135" y="0"/>
                    </a:cubicBezTo>
                    <a:lnTo>
                      <a:pt x="31194" y="0"/>
                    </a:lnTo>
                    <a:cubicBezTo>
                      <a:pt x="13966" y="0"/>
                      <a:pt x="0" y="13966"/>
                      <a:pt x="0" y="31194"/>
                    </a:cubicBezTo>
                    <a:cubicBezTo>
                      <a:pt x="0" y="48423"/>
                      <a:pt x="13966" y="62388"/>
                      <a:pt x="31194" y="62388"/>
                    </a:cubicBezTo>
                    <a:close/>
                  </a:path>
                </a:pathLst>
              </a:custGeom>
              <a:solidFill>
                <a:srgbClr val="000000"/>
              </a:solidFill>
              <a:ln cap="flat" w="31155">
                <a:noFill/>
                <a:prstDash val="solid"/>
                <a:miter/>
              </a:ln>
            </p:spPr>
            <p:txBody>
              <a:bodyPr anchor="ctr" rtlCol="0"/>
              <a:lstStyle/>
              <a:p>
                <a:endParaRPr lang="en-GB"/>
              </a:p>
            </p:txBody>
          </p:sp>
        </p:grpSp>
      </p:grpSp>
    </p:spTree>
    <p:custDataLst>
      <p:tags r:id="rId1"/>
    </p:custDataLst>
    <p:extLst>
      <p:ext uri="{BB962C8B-B14F-4D97-AF65-F5344CB8AC3E}">
        <p14:creationId xmlns:p14="http://schemas.microsoft.com/office/powerpoint/2010/main" val="2052770407"/>
      </p:ext>
    </p:extLst>
  </p:cSld>
  <p:clrMapOvr>
    <a:masterClrMapping/>
  </p:clrMapOvr>
  <p:transition advTm="11761">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anim calcmode="lin" valueType="num">
                                      <p:cBhvr>
                                        <p:cTn dur="500" fill="hold" id="19"/>
                                        <p:tgtEl>
                                          <p:spTgt spid="34"/>
                                        </p:tgtEl>
                                        <p:attrNameLst>
                                          <p:attrName>ppt_x</p:attrName>
                                        </p:attrNameLst>
                                      </p:cBhvr>
                                      <p:tavLst>
                                        <p:tav tm="0">
                                          <p:val>
                                            <p:strVal val="#ppt_x"/>
                                          </p:val>
                                        </p:tav>
                                        <p:tav tm="100000">
                                          <p:val>
                                            <p:strVal val="#ppt_x"/>
                                          </p:val>
                                        </p:tav>
                                      </p:tavLst>
                                    </p:anim>
                                    <p:anim calcmode="lin" valueType="num">
                                      <p:cBhvr>
                                        <p:cTn dur="500" fill="hold" id="20"/>
                                        <p:tgtEl>
                                          <p:spTgt spid="34"/>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xit" presetID="10" presetSubtype="0">
                                  <p:stCondLst>
                                    <p:cond delay="0"/>
                                  </p:stCondLst>
                                  <p:childTnLst>
                                    <p:animEffect filter="fade" transition="out">
                                      <p:cBhvr>
                                        <p:cTn dur="500" id="23"/>
                                        <p:tgtEl>
                                          <p:spTgt spid="31"/>
                                        </p:tgtEl>
                                      </p:cBhvr>
                                    </p:animEffect>
                                    <p:set>
                                      <p:cBhvr>
                                        <p:cTn dur="1" fill="hold" id="24">
                                          <p:stCondLst>
                                            <p:cond delay="499"/>
                                          </p:stCondLst>
                                        </p:cTn>
                                        <p:tgtEl>
                                          <p:spTgt spid="31"/>
                                        </p:tgtEl>
                                        <p:attrNameLst>
                                          <p:attrName>style.visibility</p:attrName>
                                        </p:attrNameLst>
                                      </p:cBhvr>
                                      <p:to>
                                        <p:strVal val="hidden"/>
                                      </p:to>
                                    </p:set>
                                  </p:childTnLst>
                                </p:cTn>
                              </p:par>
                              <p:par>
                                <p:cTn fill="hold" id="25" nodeType="withEffect" presetClass="entr" presetID="10" presetSubtype="0">
                                  <p:stCondLst>
                                    <p:cond delay="0"/>
                                  </p:stCondLst>
                                  <p:childTnLst>
                                    <p:set>
                                      <p:cBhvr>
                                        <p:cTn dur="1" fill="hold" id="26">
                                          <p:stCondLst>
                                            <p:cond delay="0"/>
                                          </p:stCondLst>
                                        </p:cTn>
                                        <p:tgtEl>
                                          <p:spTgt spid="20"/>
                                        </p:tgtEl>
                                        <p:attrNameLst>
                                          <p:attrName>style.visibility</p:attrName>
                                        </p:attrNameLst>
                                      </p:cBhvr>
                                      <p:to>
                                        <p:strVal val="visible"/>
                                      </p:to>
                                    </p:set>
                                    <p:animEffect filter="fade" transition="in">
                                      <p:cBhvr>
                                        <p:cTn dur="500" id="2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34"/>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1" name="Graphic 9">
            <a:extLst>
              <a:ext uri="{FF2B5EF4-FFF2-40B4-BE49-F238E27FC236}">
                <a16:creationId xmlns:a16="http://schemas.microsoft.com/office/drawing/2014/main" id="{28039CC7-4C9F-469C-98BD-EDA3FC65E431}"/>
              </a:ext>
            </a:extLst>
          </p:cNvPr>
          <p:cNvGrpSpPr/>
          <p:nvPr/>
        </p:nvGrpSpPr>
        <p:grpSpPr>
          <a:xfrm>
            <a:off x="5166224" y="1034747"/>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378650" y="5408648"/>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8" name="Oval 37">
            <a:extLst>
              <a:ext uri="{FF2B5EF4-FFF2-40B4-BE49-F238E27FC236}">
                <a16:creationId xmlns:a16="http://schemas.microsoft.com/office/drawing/2014/main" id="{EDB042A9-5E69-4299-9796-AB36289C40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
        <p:nvSpPr>
          <p:cNvPr id="3" name="TextBox 2">
            <a:extLst>
              <a:ext uri="{FF2B5EF4-FFF2-40B4-BE49-F238E27FC236}">
                <a16:creationId xmlns:a16="http://schemas.microsoft.com/office/drawing/2014/main" id="{62661FE0-8A15-4958-BD05-A29BF4B6365F}"/>
              </a:ext>
            </a:extLst>
          </p:cNvPr>
          <p:cNvSpPr txBox="1"/>
          <p:nvPr/>
        </p:nvSpPr>
        <p:spPr>
          <a:xfrm>
            <a:off x="1400959" y="2457271"/>
            <a:ext cx="2876887" cy="1200329"/>
          </a:xfrm>
          <a:prstGeom prst="rect">
            <a:avLst/>
          </a:prstGeom>
          <a:noFill/>
        </p:spPr>
        <p:txBody>
          <a:bodyPr rtlCol="0" wrap="square">
            <a:spAutoFit/>
          </a:bodyPr>
          <a:lstStyle/>
          <a:p txid="671848529fa702ddc7c9b5d71a67ad04">
            <a:pPr indent="-342900" marL="342900">
              <a:buClr>
                <a:srgbClr val="008CCF"/>
              </a:buClr>
              <a:buFont charset="-79" pitchFamily="2" typeface="Rubik"/>
              <a:buChar char="•"/>
            </a:pPr>
            <a:r>
              <a:rPr dirty="0" lang="en-GB" sz="2400"/>
              <a:t>Première implémentation de DHIS2</a:t>
            </a:r>
          </a:p>
          <a:p>
            <a:pPr algn="l" indent="-342900" marL="342900">
              <a:buClr>
                <a:srgbClr val="008CCF"/>
              </a:buClr>
              <a:buFont charset="-79" pitchFamily="2" typeface="Rubik"/>
              <a:buChar char="•"/>
            </a:pPr>
            <a:endParaRPr dirty="0" lang="en-GB" sz="2400"/>
          </a:p>
        </p:txBody>
      </p:sp>
      <p:sp>
        <p:nvSpPr>
          <p:cNvPr id="5" name="TextBox 4">
            <a:extLst>
              <a:ext uri="{FF2B5EF4-FFF2-40B4-BE49-F238E27FC236}">
                <a16:creationId xmlns:a16="http://schemas.microsoft.com/office/drawing/2014/main" id="{D28602D2-75C7-4D4D-8476-E0015567EF9E}"/>
              </a:ext>
            </a:extLst>
          </p:cNvPr>
          <p:cNvSpPr txBox="1"/>
          <p:nvPr/>
        </p:nvSpPr>
        <p:spPr>
          <a:xfrm>
            <a:off x="5065308" y="4485047"/>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Tree>
    <p:custDataLst>
      <p:tags r:id="rId1"/>
    </p:custDataLst>
    <p:extLst>
      <p:ext uri="{BB962C8B-B14F-4D97-AF65-F5344CB8AC3E}">
        <p14:creationId xmlns:p14="http://schemas.microsoft.com/office/powerpoint/2010/main" val="2049300763"/>
      </p:ext>
    </p:extLst>
  </p:cSld>
  <p:clrMapOvr>
    <a:masterClrMapping/>
  </p:clrMapOvr>
  <p:transition advTm="9720"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2">
                                  <p:stCondLst>
                                    <p:cond delay="0"/>
                                  </p:stCondLst>
                                  <p:childTnLst>
                                    <p:set>
                                      <p:cBhvr>
                                        <p:cTn dur="1" fill="hold" id="11">
                                          <p:stCondLst>
                                            <p:cond delay="0"/>
                                          </p:stCondLst>
                                        </p:cTn>
                                        <p:tgtEl>
                                          <p:spTgt spid="38"/>
                                        </p:tgtEl>
                                        <p:attrNameLst>
                                          <p:attrName>style.visibility</p:attrName>
                                        </p:attrNameLst>
                                      </p:cBhvr>
                                      <p:to>
                                        <p:strVal val="visible"/>
                                      </p:to>
                                    </p:set>
                                    <p:anim calcmode="lin" valueType="num">
                                      <p:cBhvr additive="base">
                                        <p:cTn dur="500" fill="hold" id="12"/>
                                        <p:tgtEl>
                                          <p:spTgt spid="38"/>
                                        </p:tgtEl>
                                        <p:attrNameLst>
                                          <p:attrName>ppt_x</p:attrName>
                                        </p:attrNameLst>
                                      </p:cBhvr>
                                      <p:tavLst>
                                        <p:tav tm="0">
                                          <p:val>
                                            <p:strVal val="1+#ppt_w/2"/>
                                          </p:val>
                                        </p:tav>
                                        <p:tav tm="100000">
                                          <p:val>
                                            <p:strVal val="#ppt_x"/>
                                          </p:val>
                                        </p:tav>
                                      </p:tavLst>
                                    </p:anim>
                                    <p:anim calcmode="lin" valueType="num">
                                      <p:cBhvr additive="base">
                                        <p:cTn dur="500" fill="hold" id="13"/>
                                        <p:tgtEl>
                                          <p:spTgt spid="38"/>
                                        </p:tgtEl>
                                        <p:attrNameLst>
                                          <p:attrName>ppt_y</p:attrName>
                                        </p:attrNameLst>
                                      </p:cBhvr>
                                      <p:tavLst>
                                        <p:tav tm="0">
                                          <p:val>
                                            <p:strVal val="#ppt_y"/>
                                          </p:val>
                                        </p:tav>
                                        <p:tav tm="100000">
                                          <p:val>
                                            <p:strVal val="#ppt_y"/>
                                          </p:val>
                                        </p:tav>
                                      </p:tavLst>
                                    </p:anim>
                                  </p:childTnLst>
                                </p:cTn>
                              </p:par>
                            </p:childTnLst>
                          </p:cTn>
                        </p:par>
                        <p:par>
                          <p:cTn fill="hold" id="14">
                            <p:stCondLst>
                              <p:cond delay="500"/>
                            </p:stCondLst>
                            <p:childTnLst>
                              <p:par>
                                <p:cTn fill="hold" id="15" nodeType="afterEffect" presetClass="entr" presetID="42" presetSubtype="0">
                                  <p:stCondLst>
                                    <p:cond delay="0"/>
                                  </p:stCondLst>
                                  <p:childTnLst>
                                    <p:set>
                                      <p:cBhvr>
                                        <p:cTn dur="1" fill="hold" id="16">
                                          <p:stCondLst>
                                            <p:cond delay="0"/>
                                          </p:stCondLst>
                                        </p:cTn>
                                        <p:tgtEl>
                                          <p:spTgt spid="11"/>
                                        </p:tgtEl>
                                        <p:attrNameLst>
                                          <p:attrName>style.visibility</p:attrName>
                                        </p:attrNameLst>
                                      </p:cBhvr>
                                      <p:to>
                                        <p:strVal val="visible"/>
                                      </p:to>
                                    </p:set>
                                    <p:animEffect filter="fade" transition="in">
                                      <p:cBhvr>
                                        <p:cTn dur="1000" id="17"/>
                                        <p:tgtEl>
                                          <p:spTgt spid="11"/>
                                        </p:tgtEl>
                                      </p:cBhvr>
                                    </p:animEffect>
                                    <p:anim calcmode="lin" valueType="num">
                                      <p:cBhvr>
                                        <p:cTn dur="1000" fill="hold" id="18"/>
                                        <p:tgtEl>
                                          <p:spTgt spid="11"/>
                                        </p:tgtEl>
                                        <p:attrNameLst>
                                          <p:attrName>ppt_x</p:attrName>
                                        </p:attrNameLst>
                                      </p:cBhvr>
                                      <p:tavLst>
                                        <p:tav tm="0">
                                          <p:val>
                                            <p:strVal val="#ppt_x"/>
                                          </p:val>
                                        </p:tav>
                                        <p:tav tm="100000">
                                          <p:val>
                                            <p:strVal val="#ppt_x"/>
                                          </p:val>
                                        </p:tav>
                                      </p:tavLst>
                                    </p:anim>
                                    <p:anim calcmode="lin" valueType="num">
                                      <p:cBhvr>
                                        <p:cTn dur="1000" fill="hold" id="19"/>
                                        <p:tgtEl>
                                          <p:spTgt spid="11"/>
                                        </p:tgtEl>
                                        <p:attrNameLst>
                                          <p:attrName>ppt_y</p:attrName>
                                        </p:attrNameLst>
                                      </p:cBhvr>
                                      <p:tavLst>
                                        <p:tav tm="0">
                                          <p:val>
                                            <p:strVal val="#ppt_y+.1"/>
                                          </p:val>
                                        </p:tav>
                                        <p:tav tm="100000">
                                          <p:val>
                                            <p:strVal val="#ppt_y"/>
                                          </p:val>
                                        </p:tav>
                                      </p:tavLst>
                                    </p:anim>
                                  </p:childTnLst>
                                </p:cTn>
                              </p:par>
                              <p:par>
                                <p:cTn fill="hold" grpId="0" id="20" nodeType="withEffect" presetClass="entr" presetID="42"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1000" id="22"/>
                                        <p:tgtEl>
                                          <p:spTgt spid="36"/>
                                        </p:tgtEl>
                                      </p:cBhvr>
                                    </p:animEffect>
                                    <p:anim calcmode="lin" valueType="num">
                                      <p:cBhvr>
                                        <p:cTn dur="1000" fill="hold" id="23"/>
                                        <p:tgtEl>
                                          <p:spTgt spid="36"/>
                                        </p:tgtEl>
                                        <p:attrNameLst>
                                          <p:attrName>ppt_x</p:attrName>
                                        </p:attrNameLst>
                                      </p:cBhvr>
                                      <p:tavLst>
                                        <p:tav tm="0">
                                          <p:val>
                                            <p:strVal val="#ppt_x"/>
                                          </p:val>
                                        </p:tav>
                                        <p:tav tm="100000">
                                          <p:val>
                                            <p:strVal val="#ppt_x"/>
                                          </p:val>
                                        </p:tav>
                                      </p:tavLst>
                                    </p:anim>
                                    <p:anim calcmode="lin" valueType="num">
                                      <p:cBhvr>
                                        <p:cTn dur="1000" fill="hold" id="24"/>
                                        <p:tgtEl>
                                          <p:spTgt spid="36"/>
                                        </p:tgtEl>
                                        <p:attrNameLst>
                                          <p:attrName>ppt_y</p:attrName>
                                        </p:attrNameLst>
                                      </p:cBhvr>
                                      <p:tavLst>
                                        <p:tav tm="0">
                                          <p:val>
                                            <p:strVal val="#ppt_y+.1"/>
                                          </p:val>
                                        </p:tav>
                                        <p:tav tm="100000">
                                          <p:val>
                                            <p:strVal val="#ppt_y"/>
                                          </p:val>
                                        </p:tav>
                                      </p:tavLst>
                                    </p:anim>
                                  </p:childTnLst>
                                </p:cTn>
                              </p:par>
                              <p:par>
                                <p:cTn fill="hold" id="25" nodeType="withEffect" presetClass="emph" presetID="6" presetSubtype="0">
                                  <p:stCondLst>
                                    <p:cond delay="0"/>
                                  </p:stCondLst>
                                  <p:childTnLst>
                                    <p:animScale>
                                      <p:cBhvr>
                                        <p:cTn dur="1000" fill="hold" id="26"/>
                                        <p:tgtEl>
                                          <p:spTgt spid="11"/>
                                        </p:tgtEl>
                                      </p:cBhvr>
                                      <p:by x="50000" y="50000"/>
                                    </p:animScale>
                                  </p:childTnLst>
                                </p:cTn>
                              </p:par>
                              <p:par>
                                <p:cTn fill="hold" grpId="1" id="27" nodeType="withEffect" presetClass="emph" presetID="6" presetSubtype="0">
                                  <p:stCondLst>
                                    <p:cond delay="0"/>
                                  </p:stCondLst>
                                  <p:childTnLst>
                                    <p:animScale>
                                      <p:cBhvr>
                                        <p:cTn dur="1000" fill="hold" id="28"/>
                                        <p:tgtEl>
                                          <p:spTgt spid="36"/>
                                        </p:tgtEl>
                                      </p:cBhvr>
                                      <p:by x="150000" y="150000"/>
                                    </p:animScale>
                                  </p:childTnLst>
                                </p:cTn>
                              </p:par>
                              <p:par>
                                <p:cTn accel="50000" decel="50000" fill="hold" grpId="2" id="29" nodeType="withEffect" presetClass="path" presetID="42" presetSubtype="0">
                                  <p:stCondLst>
                                    <p:cond delay="0"/>
                                  </p:stCondLst>
                                  <p:childTnLst>
                                    <p:animMotion origin="layout" path="M 4.16667E-7 -4.07407E-6 L -0.0513 -0.30208 " pathEditMode="relative" ptsTypes="AA" rAng="0">
                                      <p:cBhvr>
                                        <p:cTn dur="1000" fill="hold" id="30"/>
                                        <p:tgtEl>
                                          <p:spTgt spid="36"/>
                                        </p:tgtEl>
                                        <p:attrNameLst>
                                          <p:attrName>ppt_x</p:attrName>
                                          <p:attrName>ppt_y</p:attrName>
                                        </p:attrNameLst>
                                      </p:cBhvr>
                                      <p:rCtr x="-2565" y="-15116"/>
                                    </p:animMotion>
                                  </p:childTnLst>
                                </p:cTn>
                              </p:par>
                            </p:childTnLst>
                          </p:cTn>
                        </p:par>
                        <p:par>
                          <p:cTn fill="hold" id="31">
                            <p:stCondLst>
                              <p:cond delay="1500"/>
                            </p:stCondLst>
                            <p:childTnLst>
                              <p:par>
                                <p:cTn fill="hold" grpId="0" id="32" nodeType="after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6"/>
      <p:bldP animBg="1" grpId="1" spid="36"/>
      <p:bldP animBg="1" grpId="2" spid="36"/>
      <p:bldP animBg="1" grpId="0" spid="38"/>
      <p:bldP grpId="0" spid="3"/>
      <p:bldP grpId="0" spid="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D78E91A-8378-4775-AE5B-A0D3869D8C49}"/>
              </a:ext>
            </a:extLst>
          </p:cNvPr>
          <p:cNvGrpSpPr/>
          <p:nvPr/>
        </p:nvGrpSpPr>
        <p:grpSpPr>
          <a:xfrm>
            <a:off x="4166347" y="2199233"/>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4026747" y="4776586"/>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79408D-6544-475C-BFC6-B8F77B9E8400}"/>
              </a:ext>
            </a:extLst>
          </p:cNvPr>
          <p:cNvGrpSpPr/>
          <p:nvPr/>
        </p:nvGrpSpPr>
        <p:grpSpPr>
          <a:xfrm>
            <a:off x="-11721773" y="4288939"/>
            <a:ext cx="1100179" cy="1692761"/>
            <a:chOff x="784860" y="4232633"/>
            <a:chExt cx="1100179" cy="1692761"/>
          </a:xfrm>
        </p:grpSpPr>
        <p:grpSp>
          <p:nvGrpSpPr>
            <p:cNvPr id="6" name="Group 5">
              <a:extLst>
                <a:ext uri="{FF2B5EF4-FFF2-40B4-BE49-F238E27FC236}">
                  <a16:creationId xmlns:a16="http://schemas.microsoft.com/office/drawing/2014/main" id="{AC6FFADF-0845-4507-945D-B514830513C7}"/>
                </a:ext>
              </a:extLst>
            </p:cNvPr>
            <p:cNvGrpSpPr/>
            <p:nvPr/>
          </p:nvGrpSpPr>
          <p:grpSpPr>
            <a:xfrm>
              <a:off x="812440" y="4232633"/>
              <a:ext cx="1042119" cy="1692761"/>
              <a:chOff x="812440" y="4232633"/>
              <a:chExt cx="1042119" cy="1692761"/>
            </a:xfrm>
          </p:grpSpPr>
          <p:sp>
            <p:nvSpPr>
              <p:cNvPr descr="Marker with solid fill" id="8" name="Graphic 6">
                <a:extLst>
                  <a:ext uri="{FF2B5EF4-FFF2-40B4-BE49-F238E27FC236}">
                    <a16:creationId xmlns:a16="http://schemas.microsoft.com/office/drawing/2014/main" id="{3D3D60E1-4064-438E-BAFD-E69525BE1E5E}"/>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9" name="Oval 8">
                <a:extLst>
                  <a:ext uri="{FF2B5EF4-FFF2-40B4-BE49-F238E27FC236}">
                    <a16:creationId xmlns:a16="http://schemas.microsoft.com/office/drawing/2014/main" id="{C38F6B81-D51B-4ADE-8E42-00A24F35B26B}"/>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7" name="TextBox 6">
              <a:extLst>
                <a:ext uri="{FF2B5EF4-FFF2-40B4-BE49-F238E27FC236}">
                  <a16:creationId xmlns:a16="http://schemas.microsoft.com/office/drawing/2014/main" id="{A66EB9B9-F320-46A6-860E-7AF4DFDA289E}"/>
                </a:ext>
              </a:extLst>
            </p:cNvPr>
            <p:cNvSpPr txBox="1"/>
            <p:nvPr/>
          </p:nvSpPr>
          <p:spPr>
            <a:xfrm>
              <a:off x="784860" y="4522571"/>
              <a:ext cx="1100179" cy="523220"/>
            </a:xfrm>
            <a:prstGeom prst="rect">
              <a:avLst/>
            </a:prstGeom>
            <a:noFill/>
          </p:spPr>
          <p:txBody>
            <a:bodyPr rtlCol="0" wrap="square">
              <a:spAutoFit/>
            </a:bodyPr>
            <a:lstStyle/>
            <a:p txid="5331bca69bc38918bd34fb2c7ced34e1">
              <a:pPr algn="l">
                <a:buClr>
                  <a:srgbClr val="008CCF"/>
                </a:buClr>
              </a:pPr>
              <a:r>
                <a:rPr dirty="0" lang="en-GB" sz="2800">
                  <a:solidFill>
                    <a:schemeClr val="bg1"/>
                  </a:solidFill>
                  <a:latin typeface="+mj-lt"/>
                </a:rPr>
                <a:t>2006</a:t>
              </a:r>
            </a:p>
          </p:txBody>
        </p:sp>
      </p:grpSp>
      <p:grpSp>
        <p:nvGrpSpPr>
          <p:cNvPr id="11" name="Graphic 9">
            <a:extLst>
              <a:ext uri="{FF2B5EF4-FFF2-40B4-BE49-F238E27FC236}">
                <a16:creationId xmlns:a16="http://schemas.microsoft.com/office/drawing/2014/main" id="{28039CC7-4C9F-469C-98BD-EDA3FC65E431}"/>
              </a:ext>
            </a:extLst>
          </p:cNvPr>
          <p:cNvGrpSpPr/>
          <p:nvPr/>
        </p:nvGrpSpPr>
        <p:grpSpPr>
          <a:xfrm>
            <a:off x="-7340409" y="1091053"/>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127983" y="5464954"/>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7" name="Rectangle: Rounded Corners 36">
            <a:extLst>
              <a:ext uri="{FF2B5EF4-FFF2-40B4-BE49-F238E27FC236}">
                <a16:creationId xmlns:a16="http://schemas.microsoft.com/office/drawing/2014/main" id="{64D2A368-9321-458D-99BB-AEB68861CA15}"/>
              </a:ext>
            </a:extLst>
          </p:cNvPr>
          <p:cNvSpPr/>
          <p:nvPr/>
        </p:nvSpPr>
        <p:spPr>
          <a:xfrm>
            <a:off x="-11155445" y="2795118"/>
            <a:ext cx="2990906" cy="92344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1848529fa702ddc7c9b5d71a67ad04">
            <a:pPr algn="ctr"/>
            <a:r>
              <a:rPr dirty="0" lang="en-GB"/>
              <a:t>Première implémentation de DHIS2</a:t>
            </a:r>
          </a:p>
        </p:txBody>
      </p:sp>
      <p:pic>
        <p:nvPicPr>
          <p:cNvPr descr="Pregnant lady outline" id="57" name="Graphic 56">
            <a:extLst>
              <a:ext uri="{FF2B5EF4-FFF2-40B4-BE49-F238E27FC236}">
                <a16:creationId xmlns:a16="http://schemas.microsoft.com/office/drawing/2014/main" id="{D818DA50-95B2-48DE-815C-B493A09592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12434" y="2152101"/>
            <a:ext cx="2976511" cy="2976511"/>
          </a:xfrm>
          <a:prstGeom prst="rect">
            <a:avLst/>
          </a:prstGeom>
        </p:spPr>
      </p:pic>
      <p:sp>
        <p:nvSpPr>
          <p:cNvPr id="58" name="Oval 57">
            <a:extLst>
              <a:ext uri="{FF2B5EF4-FFF2-40B4-BE49-F238E27FC236}">
                <a16:creationId xmlns:a16="http://schemas.microsoft.com/office/drawing/2014/main" id="{FC6579CC-E0BB-477F-9862-2B673FA085A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
        <p:nvSpPr>
          <p:cNvPr id="59" name="Oval 58">
            <a:extLst>
              <a:ext uri="{FF2B5EF4-FFF2-40B4-BE49-F238E27FC236}">
                <a16:creationId xmlns:a16="http://schemas.microsoft.com/office/drawing/2014/main" id="{C9705A96-B029-43B8-9E4F-F4AA9BE5679A}"/>
              </a:ext>
            </a:extLst>
          </p:cNvPr>
          <p:cNvSpPr/>
          <p:nvPr/>
        </p:nvSpPr>
        <p:spPr>
          <a:xfrm>
            <a:off x="-11858961" y="4899984"/>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Tree>
    <p:custDataLst>
      <p:tags r:id="rId1"/>
    </p:custDataLst>
    <p:extLst>
      <p:ext uri="{BB962C8B-B14F-4D97-AF65-F5344CB8AC3E}">
        <p14:creationId xmlns:p14="http://schemas.microsoft.com/office/powerpoint/2010/main" val="1763147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773" p14:dur="625" spd="med">
        <p159:morph option="byObject"/>
      </p:transition>
    </mc:Choice>
    <mc:Fallback>
      <p:transition advTm="1177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8"/>
                                        </p:tgtEl>
                                        <p:attrNameLst>
                                          <p:attrName>style.visibility</p:attrName>
                                        </p:attrNameLst>
                                      </p:cBhvr>
                                      <p:to>
                                        <p:strVal val="visible"/>
                                      </p:to>
                                    </p:set>
                                    <p:anim calcmode="lin" valueType="num">
                                      <p:cBhvr additive="base">
                                        <p:cTn dur="500" fill="hold" id="7"/>
                                        <p:tgtEl>
                                          <p:spTgt spid="58"/>
                                        </p:tgtEl>
                                        <p:attrNameLst>
                                          <p:attrName>ppt_x</p:attrName>
                                        </p:attrNameLst>
                                      </p:cBhvr>
                                      <p:tavLst>
                                        <p:tav tm="0">
                                          <p:val>
                                            <p:strVal val="1+#ppt_w/2"/>
                                          </p:val>
                                        </p:tav>
                                        <p:tav tm="100000">
                                          <p:val>
                                            <p:strVal val="#ppt_x"/>
                                          </p:val>
                                        </p:tav>
                                      </p:tavLst>
                                    </p:anim>
                                    <p:anim calcmode="lin" valueType="num">
                                      <p:cBhvr additive="base">
                                        <p:cTn dur="500" fill="hold" id="8"/>
                                        <p:tgtEl>
                                          <p:spTgt spid="58"/>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55"/>
                                        </p:tgtEl>
                                        <p:attrNameLst>
                                          <p:attrName>style.visibility</p:attrName>
                                        </p:attrNameLst>
                                      </p:cBhvr>
                                      <p:to>
                                        <p:strVal val="visible"/>
                                      </p:to>
                                    </p:set>
                                    <p:animEffect filter="fade" transition="in">
                                      <p:cBhvr>
                                        <p:cTn dur="500" id="13"/>
                                        <p:tgtEl>
                                          <p:spTgt spid="55"/>
                                        </p:tgtEl>
                                      </p:cBhvr>
                                    </p:animEffect>
                                  </p:childTnLst>
                                </p:cTn>
                              </p:par>
                              <p:par>
                                <p:cTn fill="hold" grpId="0" id="14" nodeType="withEffect" presetClass="entr" presetID="42" presetSubtype="0">
                                  <p:stCondLst>
                                    <p:cond delay="0"/>
                                  </p:stCondLst>
                                  <p:childTnLst>
                                    <p:set>
                                      <p:cBhvr>
                                        <p:cTn dur="1" fill="hold" id="15">
                                          <p:stCondLst>
                                            <p:cond delay="0"/>
                                          </p:stCondLst>
                                        </p:cTn>
                                        <p:tgtEl>
                                          <p:spTgt spid="56"/>
                                        </p:tgtEl>
                                        <p:attrNameLst>
                                          <p:attrName>style.visibility</p:attrName>
                                        </p:attrNameLst>
                                      </p:cBhvr>
                                      <p:to>
                                        <p:strVal val="visible"/>
                                      </p:to>
                                    </p:set>
                                    <p:animEffect filter="fade" transition="in">
                                      <p:cBhvr>
                                        <p:cTn dur="500" id="16"/>
                                        <p:tgtEl>
                                          <p:spTgt spid="56"/>
                                        </p:tgtEl>
                                      </p:cBhvr>
                                    </p:animEffect>
                                    <p:anim calcmode="lin" valueType="num">
                                      <p:cBhvr>
                                        <p:cTn dur="500" fill="hold" id="17"/>
                                        <p:tgtEl>
                                          <p:spTgt spid="56"/>
                                        </p:tgtEl>
                                        <p:attrNameLst>
                                          <p:attrName>ppt_x</p:attrName>
                                        </p:attrNameLst>
                                      </p:cBhvr>
                                      <p:tavLst>
                                        <p:tav tm="0">
                                          <p:val>
                                            <p:strVal val="#ppt_x"/>
                                          </p:val>
                                        </p:tav>
                                        <p:tav tm="100000">
                                          <p:val>
                                            <p:strVal val="#ppt_x"/>
                                          </p:val>
                                        </p:tav>
                                      </p:tavLst>
                                    </p:anim>
                                    <p:anim calcmode="lin" valueType="num">
                                      <p:cBhvr>
                                        <p:cTn dur="500" fill="hold" id="18"/>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6"/>
      <p:bldP animBg="1" grpId="0" spid="58"/>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D78E91A-8378-4775-AE5B-A0D3869D8C49}"/>
              </a:ext>
            </a:extLst>
          </p:cNvPr>
          <p:cNvGrpSpPr/>
          <p:nvPr/>
        </p:nvGrpSpPr>
        <p:grpSpPr>
          <a:xfrm>
            <a:off x="-11260466" y="2243448"/>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11400066" y="4820801"/>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1644" y="2196729"/>
            <a:ext cx="2976511" cy="2976511"/>
          </a:xfrm>
          <a:prstGeom prst="rect">
            <a:avLst/>
          </a:prstGeom>
        </p:spPr>
      </p:pic>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5207000" y="3657600"/>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2066" y="2170047"/>
            <a:ext cx="2975105" cy="2975105"/>
          </a:xfrm>
          <a:prstGeom prst="rect">
            <a:avLst/>
          </a:prstGeom>
        </p:spPr>
      </p:pic>
      <p:pic>
        <p:nvPicPr>
          <p:cNvPr descr="Graphical user interface  Description automatically generated with low confidence" id="61" name="Picture 60">
            <a:extLst>
              <a:ext uri="{FF2B5EF4-FFF2-40B4-BE49-F238E27FC236}">
                <a16:creationId xmlns:a16="http://schemas.microsoft.com/office/drawing/2014/main" id="{FF4707C7-4092-4105-9E1F-923C5E120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1865" y="1003021"/>
            <a:ext cx="4630525" cy="4630525"/>
          </a:xfrm>
          <a:prstGeom prst="rect">
            <a:avLst/>
          </a:prstGeom>
        </p:spPr>
      </p:pic>
      <p:sp>
        <p:nvSpPr>
          <p:cNvPr id="62" name="Oval 61">
            <a:extLst>
              <a:ext uri="{FF2B5EF4-FFF2-40B4-BE49-F238E27FC236}">
                <a16:creationId xmlns:a16="http://schemas.microsoft.com/office/drawing/2014/main" id="{B9BA98F4-342A-4C0E-B00C-D1FF728147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58151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994" p14:dur="1065" spd="slow">
        <p159:morph option="byObject"/>
      </p:transition>
    </mc:Choice>
    <mc:Fallback>
      <p:transition advTm="499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8"/>
                                        </p:tgtEl>
                                        <p:attrNameLst>
                                          <p:attrName>style.visibility</p:attrName>
                                        </p:attrNameLst>
                                      </p:cBhvr>
                                      <p:to>
                                        <p:strVal val="visible"/>
                                      </p:to>
                                    </p:set>
                                    <p:animEffect filter="wipe(left)" transition="in">
                                      <p:cBhvr>
                                        <p:cTn dur="500" id="7"/>
                                        <p:tgtEl>
                                          <p:spTgt spid="58"/>
                                        </p:tgtEl>
                                      </p:cBhvr>
                                    </p:animEffect>
                                  </p:childTnLst>
                                </p:cTn>
                              </p:par>
                              <p:par>
                                <p:cTn fill="hold" id="8" nodeType="withEffect" presetClass="entr" presetID="10" presetSubtype="0">
                                  <p:stCondLst>
                                    <p:cond delay="0"/>
                                  </p:stCondLst>
                                  <p:childTnLst>
                                    <p:set>
                                      <p:cBhvr>
                                        <p:cTn dur="1" fill="hold" id="9">
                                          <p:stCondLst>
                                            <p:cond delay="0"/>
                                          </p:stCondLst>
                                        </p:cTn>
                                        <p:tgtEl>
                                          <p:spTgt spid="60"/>
                                        </p:tgtEl>
                                        <p:attrNameLst>
                                          <p:attrName>style.visibility</p:attrName>
                                        </p:attrNameLst>
                                      </p:cBhvr>
                                      <p:to>
                                        <p:strVal val="visible"/>
                                      </p:to>
                                    </p:set>
                                    <p:animEffect filter="fade" transition="in">
                                      <p:cBhvr>
                                        <p:cTn dur="500" id="10"/>
                                        <p:tgtEl>
                                          <p:spTgt spid="60"/>
                                        </p:tgtEl>
                                      </p:cBhvr>
                                    </p:animEffect>
                                  </p:childTnLst>
                                </p:cTn>
                              </p:par>
                            </p:childTnLst>
                          </p:cTn>
                        </p:par>
                        <p:par>
                          <p:cTn fill="hold" id="11">
                            <p:stCondLst>
                              <p:cond delay="500"/>
                            </p:stCondLst>
                            <p:childTnLst>
                              <p:par>
                                <p:cTn fill="hold" id="12" nodeType="afterEffect" presetClass="exit" presetID="22" presetSubtype="8">
                                  <p:stCondLst>
                                    <p:cond delay="0"/>
                                  </p:stCondLst>
                                  <p:childTnLst>
                                    <p:animEffect filter="wipe(left)" transition="out">
                                      <p:cBhvr>
                                        <p:cTn dur="500" id="13"/>
                                        <p:tgtEl>
                                          <p:spTgt spid="58"/>
                                        </p:tgtEl>
                                      </p:cBhvr>
                                    </p:animEffect>
                                    <p:set>
                                      <p:cBhvr>
                                        <p:cTn dur="1" fill="hold" id="14">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5295" y="2227475"/>
            <a:ext cx="2976511" cy="2976511"/>
          </a:xfrm>
          <a:prstGeom prst="rect">
            <a:avLst/>
          </a:prstGeom>
        </p:spPr>
      </p:pic>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4873" y="2200793"/>
            <a:ext cx="2975105" cy="2975105"/>
          </a:xfrm>
          <a:prstGeom prst="rect">
            <a:avLst/>
          </a:prstGeom>
        </p:spPr>
      </p:pic>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8786396" y="3688346"/>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5" name="Picture 4">
            <a:extLst>
              <a:ext uri="{FF2B5EF4-FFF2-40B4-BE49-F238E27FC236}">
                <a16:creationId xmlns:a16="http://schemas.microsoft.com/office/drawing/2014/main" id="{AD292919-49E3-4A78-96BC-10CF5CA37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7166" y="1836827"/>
            <a:ext cx="3597668" cy="3597668"/>
          </a:xfrm>
          <a:prstGeom prst="rect">
            <a:avLst/>
          </a:prstGeom>
        </p:spPr>
      </p:pic>
      <p:sp>
        <p:nvSpPr>
          <p:cNvPr id="6" name="TextBox 5">
            <a:extLst>
              <a:ext uri="{FF2B5EF4-FFF2-40B4-BE49-F238E27FC236}">
                <a16:creationId xmlns:a16="http://schemas.microsoft.com/office/drawing/2014/main" id="{F8D285E7-6EE7-4932-AC9B-26C0A331057D}"/>
              </a:ext>
            </a:extLst>
          </p:cNvPr>
          <p:cNvSpPr txBox="1"/>
          <p:nvPr/>
        </p:nvSpPr>
        <p:spPr>
          <a:xfrm>
            <a:off x="4957417" y="5142331"/>
            <a:ext cx="2277163"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29" name="Oval 28">
            <a:extLst>
              <a:ext uri="{FF2B5EF4-FFF2-40B4-BE49-F238E27FC236}">
                <a16:creationId xmlns:a16="http://schemas.microsoft.com/office/drawing/2014/main" id="{794147AB-5822-46C6-9658-2126340DCBDE}"/>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1654242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191" p14:dur="1289" spd="slow">
        <p159:morph option="byObject"/>
      </p:transition>
    </mc:Choice>
    <mc:Fallback>
      <p:transition advTm="519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2e8ee174fff5b2df46ebc5f97f12dbfe">
            <a:r>
              <a:rPr dirty="0" lang="en-GB"/>
              <a:t>Extension du DHIS2</a:t>
            </a:r>
            <a:r>
              <a:rPr lang="en-GB"/>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4248623" y="502238"/>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4785811" y="239729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8581430" y="3218105"/>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635316"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3" name="TextBox 2">
            <a:extLst>
              <a:ext uri="{FF2B5EF4-FFF2-40B4-BE49-F238E27FC236}">
                <a16:creationId xmlns:a16="http://schemas.microsoft.com/office/drawing/2014/main" id="{AF45109A-F81C-4869-867A-C09AE793CC3E}"/>
              </a:ext>
            </a:extLst>
          </p:cNvPr>
          <p:cNvSpPr txBox="1"/>
          <p:nvPr/>
        </p:nvSpPr>
        <p:spPr>
          <a:xfrm>
            <a:off x="3359711" y="3967316"/>
            <a:ext cx="1990597" cy="461665"/>
          </a:xfrm>
          <a:prstGeom prst="rect">
            <a:avLst/>
          </a:prstGeom>
          <a:noFill/>
        </p:spPr>
        <p:txBody>
          <a:bodyPr rtlCol="0" wrap="square">
            <a:spAutoFit/>
          </a:bodyPr>
          <a:lstStyle/>
          <a:p txid="09fe218ef6cdf2267134bf082ca116b5">
            <a:pPr algn="l">
              <a:buClr>
                <a:srgbClr val="008CCF"/>
              </a:buClr>
            </a:pPr>
            <a:r>
              <a:rPr dirty="0" lang="en-GB" sz="2400"/>
              <a:t>Sierra Leone</a:t>
            </a:r>
          </a:p>
        </p:txBody>
      </p:sp>
      <p:sp>
        <p:nvSpPr>
          <p:cNvPr id="108" name="TextBox 107">
            <a:extLst>
              <a:ext uri="{FF2B5EF4-FFF2-40B4-BE49-F238E27FC236}">
                <a16:creationId xmlns:a16="http://schemas.microsoft.com/office/drawing/2014/main" id="{76D46930-ACFC-4AFD-979E-EB0821433CCC}"/>
              </a:ext>
            </a:extLst>
          </p:cNvPr>
          <p:cNvSpPr txBox="1"/>
          <p:nvPr/>
        </p:nvSpPr>
        <p:spPr>
          <a:xfrm>
            <a:off x="9669681" y="1022075"/>
            <a:ext cx="1115782"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6554A635-674B-4FE2-8F16-C5D6201AFEEB}"/>
              </a:ext>
            </a:extLst>
          </p:cNvPr>
          <p:cNvSpPr txBox="1"/>
          <p:nvPr/>
        </p:nvSpPr>
        <p:spPr>
          <a:xfrm>
            <a:off x="6022599" y="3778171"/>
            <a:ext cx="1115782"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8FCB70B3-F3E2-423C-A11F-9300B4381545}"/>
              </a:ext>
            </a:extLst>
          </p:cNvPr>
          <p:cNvSpPr txBox="1"/>
          <p:nvPr/>
        </p:nvSpPr>
        <p:spPr>
          <a:xfrm>
            <a:off x="9490868" y="4130486"/>
            <a:ext cx="1362294"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D89073B5-5B4F-4C79-AAB3-A1EB792C45CC}"/>
              </a:ext>
            </a:extLst>
          </p:cNvPr>
          <p:cNvSpPr txBox="1"/>
          <p:nvPr/>
        </p:nvSpPr>
        <p:spPr>
          <a:xfrm>
            <a:off x="10746643" y="375775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834279505"/>
      </p:ext>
    </p:extLst>
  </p:cSld>
  <p:clrMapOvr>
    <a:masterClrMapping/>
  </p:clrMapOvr>
  <mc:AlternateContent xmlns:mc="http://schemas.openxmlformats.org/markup-compatibility/2006">
    <mc:Choice xmlns:p14="http://schemas.microsoft.com/office/powerpoint/2010/main" Requires="p14">
      <p:transition advTm="16008" p14:dur="770" spd="slow">
        <p:fade/>
      </p:transition>
    </mc:Choice>
    <mc:Fallback>
      <p:transition advTm="160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3"/>
                                        </p:tgtEl>
                                        <p:attrNameLst>
                                          <p:attrName>style.visibility</p:attrName>
                                        </p:attrNameLst>
                                      </p:cBhvr>
                                      <p:to>
                                        <p:strVal val="visible"/>
                                      </p:to>
                                    </p:set>
                                    <p:animEffect filter="fade" transition="in">
                                      <p:cBhvr>
                                        <p:cTn dur="500" id="13"/>
                                        <p:tgtEl>
                                          <p:spTgt spid="1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09"/>
                                        </p:tgtEl>
                                        <p:attrNameLst>
                                          <p:attrName>style.visibility</p:attrName>
                                        </p:attrNameLst>
                                      </p:cBhvr>
                                      <p:to>
                                        <p:strVal val="visible"/>
                                      </p:to>
                                    </p:set>
                                    <p:animEffect filter="fade" transition="in">
                                      <p:cBhvr>
                                        <p:cTn dur="500" id="16"/>
                                        <p:tgtEl>
                                          <p:spTgt spid="209"/>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08"/>
                                        </p:tgtEl>
                                        <p:attrNameLst>
                                          <p:attrName>style.visibility</p:attrName>
                                        </p:attrNameLst>
                                      </p:cBhvr>
                                      <p:to>
                                        <p:strVal val="visible"/>
                                      </p:to>
                                    </p:set>
                                    <p:animEffect filter="fade" transition="in">
                                      <p:cBhvr>
                                        <p:cTn dur="500" id="19"/>
                                        <p:tgtEl>
                                          <p:spTgt spid="208"/>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12"/>
                                        </p:tgtEl>
                                        <p:attrNameLst>
                                          <p:attrName>style.visibility</p:attrName>
                                        </p:attrNameLst>
                                      </p:cBhvr>
                                      <p:to>
                                        <p:strVal val="visible"/>
                                      </p:to>
                                    </p:set>
                                    <p:animEffect filter="fade" transition="in">
                                      <p:cBhvr>
                                        <p:cTn dur="500" id="22"/>
                                        <p:tgtEl>
                                          <p:spTgt spid="212"/>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11"/>
                                        </p:tgtEl>
                                        <p:attrNameLst>
                                          <p:attrName>style.visibility</p:attrName>
                                        </p:attrNameLst>
                                      </p:cBhvr>
                                      <p:to>
                                        <p:strVal val="visible"/>
                                      </p:to>
                                    </p:set>
                                    <p:animEffect filter="fade" transition="in">
                                      <p:cBhvr>
                                        <p:cTn dur="500" id="25"/>
                                        <p:tgtEl>
                                          <p:spTgt spid="211"/>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210"/>
                                        </p:tgtEl>
                                        <p:attrNameLst>
                                          <p:attrName>style.visibility</p:attrName>
                                        </p:attrNameLst>
                                      </p:cBhvr>
                                      <p:to>
                                        <p:strVal val="visible"/>
                                      </p:to>
                                    </p:set>
                                    <p:animEffect filter="fade" transition="in">
                                      <p:cBhvr>
                                        <p:cTn dur="500" id="28"/>
                                        <p:tgtEl>
                                          <p:spTgt spid="210"/>
                                        </p:tgtEl>
                                      </p:cBhvr>
                                    </p:animEffect>
                                  </p:childTnLst>
                                </p:cTn>
                              </p:par>
                              <p:par>
                                <p:cTn fill="hold" grpId="2" id="29" nodeType="withEffect" presetClass="entr" presetID="10" presetSubtype="0">
                                  <p:stCondLst>
                                    <p:cond delay="0"/>
                                  </p:stCondLst>
                                  <p:childTnLst>
                                    <p:set>
                                      <p:cBhvr>
                                        <p:cTn dur="1" fill="hold" id="30">
                                          <p:stCondLst>
                                            <p:cond delay="0"/>
                                          </p:stCondLst>
                                        </p:cTn>
                                        <p:tgtEl>
                                          <p:spTgt spid="213"/>
                                        </p:tgtEl>
                                        <p:attrNameLst>
                                          <p:attrName>style.visibility</p:attrName>
                                        </p:attrNameLst>
                                      </p:cBhvr>
                                      <p:to>
                                        <p:strVal val="visible"/>
                                      </p:to>
                                    </p:set>
                                    <p:animEffect filter="fade" transition="in">
                                      <p:cBhvr>
                                        <p:cTn dur="500" id="31"/>
                                        <p:tgtEl>
                                          <p:spTgt spid="213"/>
                                        </p:tgtEl>
                                      </p:cBhvr>
                                    </p:animEffect>
                                  </p:childTnLst>
                                </p:cTn>
                              </p:par>
                            </p:childTnLst>
                          </p:cTn>
                        </p:par>
                      </p:childTnLst>
                    </p:cTn>
                  </p:par>
                  <p:par>
                    <p:cTn fill="hold" id="32">
                      <p:stCondLst>
                        <p:cond delay="indefinite"/>
                      </p:stCondLst>
                      <p:childTnLst>
                        <p:par>
                          <p:cTn fill="hold" id="33">
                            <p:stCondLst>
                              <p:cond delay="0"/>
                            </p:stCondLst>
                            <p:childTnLst>
                              <p:par>
                                <p:cTn accel="50000" decel="50000" fill="hold" grpId="2" id="34" nodeType="clickEffect" presetClass="path" presetID="42" presetSubtype="0">
                                  <p:stCondLst>
                                    <p:cond delay="0"/>
                                  </p:stCondLst>
                                  <p:childTnLst>
                                    <p:animMotion origin="layout" path="M 1.04167E-6 2.59259E-6 L -0.01836 0.11967 " pathEditMode="relative" ptsTypes="AA" rAng="0">
                                      <p:cBhvr>
                                        <p:cTn dur="1000" fill="hold" id="35"/>
                                        <p:tgtEl>
                                          <p:spTgt spid="208"/>
                                        </p:tgtEl>
                                        <p:attrNameLst>
                                          <p:attrName>ppt_x</p:attrName>
                                          <p:attrName>ppt_y</p:attrName>
                                        </p:attrNameLst>
                                      </p:cBhvr>
                                      <p:rCtr x="-924" y="5972"/>
                                    </p:animMotion>
                                  </p:childTnLst>
                                </p:cTn>
                              </p:par>
                              <p:par>
                                <p:cTn fill="hold" grpId="0" id="36" nodeType="withEffect" presetClass="entr" presetID="10" presetSubtype="0">
                                  <p:stCondLst>
                                    <p:cond delay="0"/>
                                  </p:stCondLst>
                                  <p:childTnLst>
                                    <p:set>
                                      <p:cBhvr>
                                        <p:cTn dur="1" fill="hold" id="37">
                                          <p:stCondLst>
                                            <p:cond delay="0"/>
                                          </p:stCondLst>
                                        </p:cTn>
                                        <p:tgtEl>
                                          <p:spTgt spid="3"/>
                                        </p:tgtEl>
                                        <p:attrNameLst>
                                          <p:attrName>style.visibility</p:attrName>
                                        </p:attrNameLst>
                                      </p:cBhvr>
                                      <p:to>
                                        <p:strVal val="visible"/>
                                      </p:to>
                                    </p:set>
                                    <p:animEffect filter="fade" transition="in">
                                      <p:cBhvr>
                                        <p:cTn dur="500" id="38"/>
                                        <p:tgtEl>
                                          <p:spTgt spid="3"/>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2">
                                  <p:stCondLst>
                                    <p:cond delay="0"/>
                                  </p:stCondLst>
                                  <p:childTnLst>
                                    <p:set>
                                      <p:cBhvr>
                                        <p:cTn dur="1" fill="hold" id="42">
                                          <p:stCondLst>
                                            <p:cond delay="0"/>
                                          </p:stCondLst>
                                        </p:cTn>
                                        <p:tgtEl>
                                          <p:spTgt spid="214"/>
                                        </p:tgtEl>
                                        <p:attrNameLst>
                                          <p:attrName>style.visibility</p:attrName>
                                        </p:attrNameLst>
                                      </p:cBhvr>
                                      <p:to>
                                        <p:strVal val="visible"/>
                                      </p:to>
                                    </p:set>
                                    <p:anim calcmode="lin" valueType="num">
                                      <p:cBhvr additive="base">
                                        <p:cTn dur="500" fill="hold" id="43"/>
                                        <p:tgtEl>
                                          <p:spTgt spid="214"/>
                                        </p:tgtEl>
                                        <p:attrNameLst>
                                          <p:attrName>ppt_x</p:attrName>
                                        </p:attrNameLst>
                                      </p:cBhvr>
                                      <p:tavLst>
                                        <p:tav tm="0">
                                          <p:val>
                                            <p:strVal val="1+#ppt_w/2"/>
                                          </p:val>
                                        </p:tav>
                                        <p:tav tm="100000">
                                          <p:val>
                                            <p:strVal val="#ppt_x"/>
                                          </p:val>
                                        </p:tav>
                                      </p:tavLst>
                                    </p:anim>
                                    <p:anim calcmode="lin" valueType="num">
                                      <p:cBhvr additive="base">
                                        <p:cTn dur="500" fill="hold" id="44"/>
                                        <p:tgtEl>
                                          <p:spTgt spid="214"/>
                                        </p:tgtEl>
                                        <p:attrNameLst>
                                          <p:attrName>ppt_y</p:attrName>
                                        </p:attrNameLst>
                                      </p:cBhvr>
                                      <p:tavLst>
                                        <p:tav tm="0">
                                          <p:val>
                                            <p:strVal val="#ppt_y"/>
                                          </p:val>
                                        </p:tav>
                                        <p:tav tm="100000">
                                          <p:val>
                                            <p:strVal val="#ppt_y"/>
                                          </p:val>
                                        </p:tav>
                                      </p:tavLst>
                                    </p:anim>
                                  </p:childTnLst>
                                </p:cTn>
                              </p:par>
                              <p:par>
                                <p:cTn fill="hold" grpId="1" id="45" nodeType="withEffect" presetClass="exit" presetID="2" presetSubtype="8">
                                  <p:stCondLst>
                                    <p:cond delay="0"/>
                                  </p:stCondLst>
                                  <p:childTnLst>
                                    <p:anim calcmode="lin" valueType="num">
                                      <p:cBhvr additive="base">
                                        <p:cTn dur="250" id="46"/>
                                        <p:tgtEl>
                                          <p:spTgt spid="10"/>
                                        </p:tgtEl>
                                        <p:attrNameLst>
                                          <p:attrName>ppt_x</p:attrName>
                                        </p:attrNameLst>
                                      </p:cBhvr>
                                      <p:tavLst>
                                        <p:tav tm="0">
                                          <p:val>
                                            <p:strVal val="ppt_x"/>
                                          </p:val>
                                        </p:tav>
                                        <p:tav tm="100000">
                                          <p:val>
                                            <p:strVal val="0-ppt_w/2"/>
                                          </p:val>
                                        </p:tav>
                                      </p:tavLst>
                                    </p:anim>
                                    <p:anim calcmode="lin" valueType="num">
                                      <p:cBhvr additive="base">
                                        <p:cTn dur="250" id="47"/>
                                        <p:tgtEl>
                                          <p:spTgt spid="10"/>
                                        </p:tgtEl>
                                        <p:attrNameLst>
                                          <p:attrName>ppt_y</p:attrName>
                                        </p:attrNameLst>
                                      </p:cBhvr>
                                      <p:tavLst>
                                        <p:tav tm="0">
                                          <p:val>
                                            <p:strVal val="ppt_y"/>
                                          </p:val>
                                        </p:tav>
                                        <p:tav tm="100000">
                                          <p:val>
                                            <p:strVal val="ppt_y"/>
                                          </p:val>
                                        </p:tav>
                                      </p:tavLst>
                                    </p:anim>
                                    <p:set>
                                      <p:cBhvr>
                                        <p:cTn dur="1" fill="hold" id="48">
                                          <p:stCondLst>
                                            <p:cond delay="249"/>
                                          </p:stCondLst>
                                        </p:cTn>
                                        <p:tgtEl>
                                          <p:spTgt spid="10"/>
                                        </p:tgtEl>
                                        <p:attrNameLst>
                                          <p:attrName>style.visibility</p:attrName>
                                        </p:attrNameLst>
                                      </p:cBhvr>
                                      <p:to>
                                        <p:strVal val="hidden"/>
                                      </p:to>
                                    </p:set>
                                  </p:childTnLst>
                                </p:cTn>
                              </p:par>
                            </p:childTnLst>
                          </p:cTn>
                        </p:par>
                        <p:par>
                          <p:cTn fill="hold" id="49">
                            <p:stCondLst>
                              <p:cond delay="500"/>
                            </p:stCondLst>
                            <p:childTnLst>
                              <p:par>
                                <p:cTn accel="50000" decel="50000" fill="hold" grpId="2" id="50" nodeType="afterEffect" presetClass="path" presetID="42" presetSubtype="0">
                                  <p:stCondLst>
                                    <p:cond delay="0"/>
                                  </p:stCondLst>
                                  <p:childTnLst>
                                    <p:animMotion origin="layout" path="M -2.91667E-6 -2.22222E-6 L 0.07136 -0.24375 " pathEditMode="relative" ptsTypes="AA" rAng="0">
                                      <p:cBhvr>
                                        <p:cTn dur="1000" fill="hold" id="51"/>
                                        <p:tgtEl>
                                          <p:spTgt spid="210"/>
                                        </p:tgtEl>
                                        <p:attrNameLst>
                                          <p:attrName>ppt_x</p:attrName>
                                          <p:attrName>ppt_y</p:attrName>
                                        </p:attrNameLst>
                                      </p:cBhvr>
                                      <p:rCtr x="3568" y="-12199"/>
                                    </p:animMotion>
                                  </p:childTnLst>
                                </p:cTn>
                              </p:par>
                              <p:par>
                                <p:cTn fill="hold" grpId="0" id="52" nodeType="withEffect" presetClass="entr" presetID="10" presetSubtype="0">
                                  <p:stCondLst>
                                    <p:cond delay="0"/>
                                  </p:stCondLst>
                                  <p:childTnLst>
                                    <p:set>
                                      <p:cBhvr>
                                        <p:cTn dur="1" fill="hold" id="53">
                                          <p:stCondLst>
                                            <p:cond delay="0"/>
                                          </p:stCondLst>
                                        </p:cTn>
                                        <p:tgtEl>
                                          <p:spTgt spid="108"/>
                                        </p:tgtEl>
                                        <p:attrNameLst>
                                          <p:attrName>style.visibility</p:attrName>
                                        </p:attrNameLst>
                                      </p:cBhvr>
                                      <p:to>
                                        <p:strVal val="visible"/>
                                      </p:to>
                                    </p:set>
                                    <p:animEffect filter="fade" transition="in">
                                      <p:cBhvr>
                                        <p:cTn dur="500" id="54"/>
                                        <p:tgtEl>
                                          <p:spTgt spid="108"/>
                                        </p:tgtEl>
                                      </p:cBhvr>
                                    </p:animEffect>
                                  </p:childTnLst>
                                </p:cTn>
                              </p:par>
                            </p:childTnLst>
                          </p:cTn>
                        </p:par>
                        <p:par>
                          <p:cTn fill="hold" id="55">
                            <p:stCondLst>
                              <p:cond delay="1500"/>
                            </p:stCondLst>
                            <p:childTnLst>
                              <p:par>
                                <p:cTn accel="50000" decel="50000" fill="hold" grpId="2" id="56" nodeType="afterEffect" presetClass="path" presetID="42" presetSubtype="0">
                                  <p:stCondLst>
                                    <p:cond delay="0"/>
                                  </p:stCondLst>
                                  <p:childTnLst>
                                    <p:animMotion origin="layout" path="M -3.125E-6 2.22222E-6 L -0.01718 0.14514 " pathEditMode="relative" ptsTypes="AA" rAng="0">
                                      <p:cBhvr>
                                        <p:cTn dur="1000" fill="hold" id="57"/>
                                        <p:tgtEl>
                                          <p:spTgt spid="212"/>
                                        </p:tgtEl>
                                        <p:attrNameLst>
                                          <p:attrName>ppt_x</p:attrName>
                                          <p:attrName>ppt_y</p:attrName>
                                        </p:attrNameLst>
                                      </p:cBhvr>
                                      <p:rCtr x="-859" y="7245"/>
                                    </p:animMotion>
                                  </p:childTnLst>
                                </p:cTn>
                              </p:par>
                              <p:par>
                                <p:cTn fill="hold" grpId="0" id="58" nodeType="withEffect" presetClass="entr" presetID="10" presetSubtype="0">
                                  <p:stCondLst>
                                    <p:cond delay="0"/>
                                  </p:stCondLst>
                                  <p:childTnLst>
                                    <p:set>
                                      <p:cBhvr>
                                        <p:cTn dur="1" fill="hold" id="59">
                                          <p:stCondLst>
                                            <p:cond delay="0"/>
                                          </p:stCondLst>
                                        </p:cTn>
                                        <p:tgtEl>
                                          <p:spTgt spid="109"/>
                                        </p:tgtEl>
                                        <p:attrNameLst>
                                          <p:attrName>style.visibility</p:attrName>
                                        </p:attrNameLst>
                                      </p:cBhvr>
                                      <p:to>
                                        <p:strVal val="visible"/>
                                      </p:to>
                                    </p:set>
                                    <p:animEffect filter="fade" transition="in">
                                      <p:cBhvr>
                                        <p:cTn dur="500" id="60"/>
                                        <p:tgtEl>
                                          <p:spTgt spid="109"/>
                                        </p:tgtEl>
                                      </p:cBhvr>
                                    </p:animEffect>
                                  </p:childTnLst>
                                </p:cTn>
                              </p:par>
                            </p:childTnLst>
                          </p:cTn>
                        </p:par>
                        <p:par>
                          <p:cTn fill="hold" id="61">
                            <p:stCondLst>
                              <p:cond delay="2500"/>
                            </p:stCondLst>
                            <p:childTnLst>
                              <p:par>
                                <p:cTn accel="50000" decel="50000" fill="hold" grpId="1" id="62" nodeType="afterEffect" presetClass="path" presetID="42" presetSubtype="0">
                                  <p:stCondLst>
                                    <p:cond delay="0"/>
                                  </p:stCondLst>
                                  <p:childTnLst>
                                    <p:animMotion origin="layout" path="M 6.25E-7 -1.85185E-6 L 0.1056 0.06042 " pathEditMode="relative" ptsTypes="AA" rAng="0">
                                      <p:cBhvr>
                                        <p:cTn dur="1000" fill="hold" id="63"/>
                                        <p:tgtEl>
                                          <p:spTgt spid="213"/>
                                        </p:tgtEl>
                                        <p:attrNameLst>
                                          <p:attrName>ppt_x</p:attrName>
                                          <p:attrName>ppt_y</p:attrName>
                                        </p:attrNameLst>
                                      </p:cBhvr>
                                      <p:rCtr x="5273" y="3009"/>
                                    </p:animMotion>
                                  </p:childTnLst>
                                </p:cTn>
                              </p:par>
                              <p:par>
                                <p:cTn fill="hold" grpId="0" id="64" nodeType="withEffect" presetClass="entr" presetID="10" presetSubtype="0">
                                  <p:stCondLst>
                                    <p:cond delay="0"/>
                                  </p:stCondLst>
                                  <p:childTnLst>
                                    <p:set>
                                      <p:cBhvr>
                                        <p:cTn dur="1" fill="hold" id="65">
                                          <p:stCondLst>
                                            <p:cond delay="0"/>
                                          </p:stCondLst>
                                        </p:cTn>
                                        <p:tgtEl>
                                          <p:spTgt spid="110"/>
                                        </p:tgtEl>
                                        <p:attrNameLst>
                                          <p:attrName>style.visibility</p:attrName>
                                        </p:attrNameLst>
                                      </p:cBhvr>
                                      <p:to>
                                        <p:strVal val="visible"/>
                                      </p:to>
                                    </p:set>
                                    <p:animEffect filter="fade" transition="in">
                                      <p:cBhvr>
                                        <p:cTn dur="500" id="66"/>
                                        <p:tgtEl>
                                          <p:spTgt spid="110"/>
                                        </p:tgtEl>
                                      </p:cBhvr>
                                    </p:animEffect>
                                  </p:childTnLst>
                                </p:cTn>
                              </p:par>
                            </p:childTnLst>
                          </p:cTn>
                        </p:par>
                        <p:par>
                          <p:cTn fill="hold" id="67">
                            <p:stCondLst>
                              <p:cond delay="3500"/>
                            </p:stCondLst>
                            <p:childTnLst>
                              <p:par>
                                <p:cTn accel="50000" decel="50000" fill="hold" grpId="2" id="68" nodeType="afterEffect" presetClass="path" presetID="42" presetSubtype="0">
                                  <p:stCondLst>
                                    <p:cond delay="0"/>
                                  </p:stCondLst>
                                  <p:childTnLst>
                                    <p:animMotion origin="layout" path="M -3.95833E-6 -1.48148E-6 L 0.17175 0.03426 " pathEditMode="relative" ptsTypes="AA" rAng="0">
                                      <p:cBhvr>
                                        <p:cTn dur="1000" fill="hold" id="69"/>
                                        <p:tgtEl>
                                          <p:spTgt spid="211"/>
                                        </p:tgtEl>
                                        <p:attrNameLst>
                                          <p:attrName>ppt_x</p:attrName>
                                          <p:attrName>ppt_y</p:attrName>
                                        </p:attrNameLst>
                                      </p:cBhvr>
                                      <p:rCtr x="8581" y="1713"/>
                                    </p:animMotion>
                                  </p:childTnLst>
                                </p:cTn>
                              </p:par>
                              <p:par>
                                <p:cTn fill="hold" grpId="0" id="70" nodeType="withEffect" presetClass="entr" presetID="10" presetSubtype="0">
                                  <p:stCondLst>
                                    <p:cond delay="0"/>
                                  </p:stCondLst>
                                  <p:childTnLst>
                                    <p:set>
                                      <p:cBhvr>
                                        <p:cTn dur="1" fill="hold" id="71">
                                          <p:stCondLst>
                                            <p:cond delay="0"/>
                                          </p:stCondLst>
                                        </p:cTn>
                                        <p:tgtEl>
                                          <p:spTgt spid="111"/>
                                        </p:tgtEl>
                                        <p:attrNameLst>
                                          <p:attrName>style.visibility</p:attrName>
                                        </p:attrNameLst>
                                      </p:cBhvr>
                                      <p:to>
                                        <p:strVal val="visible"/>
                                      </p:to>
                                    </p:set>
                                    <p:animEffect filter="fade" transition="in">
                                      <p:cBhvr>
                                        <p:cTn dur="500" id="72"/>
                                        <p:tgtEl>
                                          <p:spTgt spid="111"/>
                                        </p:tgtEl>
                                      </p:cBhvr>
                                    </p:animEffect>
                                  </p:childTnLst>
                                </p:cTn>
                              </p:par>
                            </p:childTnLst>
                          </p:cTn>
                        </p:par>
                        <p:par>
                          <p:cTn fill="hold" id="73">
                            <p:stCondLst>
                              <p:cond delay="4500"/>
                            </p:stCondLst>
                            <p:childTnLst>
                              <p:par>
                                <p:cTn fill="hold" grpId="1" id="74" nodeType="afterEffect" presetClass="exit" presetID="2" presetSubtype="8">
                                  <p:stCondLst>
                                    <p:cond delay="0"/>
                                  </p:stCondLst>
                                  <p:childTnLst>
                                    <p:anim calcmode="lin" valueType="num">
                                      <p:cBhvr additive="base">
                                        <p:cTn dur="500" id="75"/>
                                        <p:tgtEl>
                                          <p:spTgt spid="214"/>
                                        </p:tgtEl>
                                        <p:attrNameLst>
                                          <p:attrName>ppt_x</p:attrName>
                                        </p:attrNameLst>
                                      </p:cBhvr>
                                      <p:tavLst>
                                        <p:tav tm="0">
                                          <p:val>
                                            <p:strVal val="ppt_x"/>
                                          </p:val>
                                        </p:tav>
                                        <p:tav tm="100000">
                                          <p:val>
                                            <p:strVal val="0-ppt_w/2"/>
                                          </p:val>
                                        </p:tav>
                                      </p:tavLst>
                                    </p:anim>
                                    <p:anim calcmode="lin" valueType="num">
                                      <p:cBhvr additive="base">
                                        <p:cTn dur="500" id="76"/>
                                        <p:tgtEl>
                                          <p:spTgt spid="214"/>
                                        </p:tgtEl>
                                        <p:attrNameLst>
                                          <p:attrName>ppt_y</p:attrName>
                                        </p:attrNameLst>
                                      </p:cBhvr>
                                      <p:tavLst>
                                        <p:tav tm="0">
                                          <p:val>
                                            <p:strVal val="ppt_y"/>
                                          </p:val>
                                        </p:tav>
                                        <p:tav tm="100000">
                                          <p:val>
                                            <p:strVal val="ppt_y"/>
                                          </p:val>
                                        </p:tav>
                                      </p:tavLst>
                                    </p:anim>
                                    <p:set>
                                      <p:cBhvr>
                                        <p:cTn dur="1" fill="hold" id="77">
                                          <p:stCondLst>
                                            <p:cond delay="499"/>
                                          </p:stCondLst>
                                        </p:cTn>
                                        <p:tgtEl>
                                          <p:spTgt spid="2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P animBg="1" grpId="0" spid="208"/>
      <p:bldP animBg="1" grpId="2" spid="208"/>
      <p:bldP animBg="1" grpId="0" spid="209"/>
      <p:bldP animBg="1" grpId="0" spid="210"/>
      <p:bldP animBg="1" grpId="2" spid="210"/>
      <p:bldP animBg="1" grpId="0" spid="211"/>
      <p:bldP animBg="1" grpId="2" spid="211"/>
      <p:bldP animBg="1" grpId="0" spid="212"/>
      <p:bldP animBg="1" grpId="2" spid="212"/>
      <p:bldP animBg="1" grpId="1" spid="213"/>
      <p:bldP animBg="1" grpId="2" spid="213"/>
      <p:bldP animBg="1" grpId="0" spid="214"/>
      <p:bldP animBg="1" grpId="1" spid="214"/>
      <p:bldP grpId="0" spid="3"/>
      <p:bldP grpId="0" spid="108"/>
      <p:bldP grpId="0" spid="109"/>
      <p:bldP grpId="0" spid="110"/>
      <p:bldP grpId="0" spid="111"/>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403bdfce51b019138fe0c8ac52458d37">
            <a:r>
              <a:rPr lang="en-GB"/>
              <a:t>Académie DHIS2</a:t>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13096981" y="5021052"/>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10044910" y="704042"/>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9664878" y="3339310"/>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9516428" y="262620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4654934" y="1444256"/>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3853301" y="3421952"/>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8373287" y="3657600"/>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4466836" y="4212837"/>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13109338" y="5038888"/>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107" name="Oval 106">
            <a:extLst>
              <a:ext uri="{FF2B5EF4-FFF2-40B4-BE49-F238E27FC236}">
                <a16:creationId xmlns:a16="http://schemas.microsoft.com/office/drawing/2014/main" id="{C8C56B54-CECE-454F-B2B2-923D6E476F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811490a0e9a28bd0aff5b1cacdbc25f">
            <a:pPr algn="ctr"/>
            <a:r>
              <a:rPr dirty="0" lang="en-GB" sz="2400">
                <a:latin typeface="+mj-lt"/>
              </a:rPr>
              <a:t>2011</a:t>
            </a:r>
          </a:p>
        </p:txBody>
      </p:sp>
      <p:pic>
        <p:nvPicPr>
          <p:cNvPr descr="A picture containing text, clipart  Description automatically generated" id="7" name="Picture 6">
            <a:extLst>
              <a:ext uri="{FF2B5EF4-FFF2-40B4-BE49-F238E27FC236}">
                <a16:creationId xmlns:a16="http://schemas.microsoft.com/office/drawing/2014/main" id="{F7139114-D2DB-43CF-859F-2A3E06D30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424" y="3055689"/>
            <a:ext cx="7315200" cy="1064029"/>
          </a:xfrm>
          <a:prstGeom prst="rect">
            <a:avLst/>
          </a:prstGeom>
        </p:spPr>
      </p:pic>
      <p:sp>
        <p:nvSpPr>
          <p:cNvPr id="8" name="Rectangle: Rounded Corners 7">
            <a:extLst>
              <a:ext uri="{FF2B5EF4-FFF2-40B4-BE49-F238E27FC236}">
                <a16:creationId xmlns:a16="http://schemas.microsoft.com/office/drawing/2014/main" id="{AED87213-A028-4DB6-B0FE-4A965D7C81EC}"/>
              </a:ext>
            </a:extLst>
          </p:cNvPr>
          <p:cNvSpPr/>
          <p:nvPr/>
        </p:nvSpPr>
        <p:spPr>
          <a:xfrm>
            <a:off x="7403106" y="3693581"/>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Shape  Description automatically generated with low confidence" id="11" name="Picture 10">
            <a:extLst>
              <a:ext uri="{FF2B5EF4-FFF2-40B4-BE49-F238E27FC236}">
                <a16:creationId xmlns:a16="http://schemas.microsoft.com/office/drawing/2014/main" id="{8398F61F-5112-4297-8A53-4D7FDA77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0150" y="3676628"/>
            <a:ext cx="4923970" cy="833222"/>
          </a:xfrm>
          <a:prstGeom prst="rect">
            <a:avLst/>
          </a:prstGeom>
        </p:spPr>
      </p:pic>
      <p:sp>
        <p:nvSpPr>
          <p:cNvPr id="12" name="TextBox 11">
            <a:extLst>
              <a:ext uri="{FF2B5EF4-FFF2-40B4-BE49-F238E27FC236}">
                <a16:creationId xmlns:a16="http://schemas.microsoft.com/office/drawing/2014/main" id="{2517B505-65B7-4A2A-8E21-F61246E609CA}"/>
              </a:ext>
            </a:extLst>
          </p:cNvPr>
          <p:cNvSpPr txBox="1"/>
          <p:nvPr/>
        </p:nvSpPr>
        <p:spPr>
          <a:xfrm>
            <a:off x="2449521" y="4521675"/>
            <a:ext cx="7524658" cy="461665"/>
          </a:xfrm>
          <a:prstGeom prst="rect">
            <a:avLst/>
          </a:prstGeom>
          <a:noFill/>
        </p:spPr>
        <p:txBody>
          <a:bodyPr rtlCol="0" wrap="square">
            <a:spAutoFit/>
          </a:bodyPr>
          <a:lstStyle/>
          <a:p txid="4c144488512540a13b05837f94e3f16b">
            <a:pPr algn="l">
              <a:buClr>
                <a:srgbClr val="008CCF"/>
              </a:buClr>
            </a:pPr>
            <a:r>
              <a:rPr lang="en-GB" sz="2400"/>
              <a:t>Académies régionales DHIS2 animées par le réseau HISP</a:t>
            </a:r>
            <a:r>
              <a:rPr dirty="0" lang="en-GB" sz="2400"/>
            </a:r>
          </a:p>
        </p:txBody>
      </p:sp>
      <p:sp>
        <p:nvSpPr>
          <p:cNvPr id="215" name="Oval 214">
            <a:extLst>
              <a:ext uri="{FF2B5EF4-FFF2-40B4-BE49-F238E27FC236}">
                <a16:creationId xmlns:a16="http://schemas.microsoft.com/office/drawing/2014/main" id="{F3399AB2-AF0D-4A1E-AE30-4A833877598F}"/>
              </a:ext>
            </a:extLst>
          </p:cNvPr>
          <p:cNvSpPr/>
          <p:nvPr/>
        </p:nvSpPr>
        <p:spPr>
          <a:xfrm>
            <a:off x="651142" y="52268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grpSp>
        <p:nvGrpSpPr>
          <p:cNvPr id="22" name="Group 21">
            <a:extLst>
              <a:ext uri="{FF2B5EF4-FFF2-40B4-BE49-F238E27FC236}">
                <a16:creationId xmlns:a16="http://schemas.microsoft.com/office/drawing/2014/main" id="{122D9145-8A46-4A52-BC5B-F4D97E17195F}"/>
              </a:ext>
            </a:extLst>
          </p:cNvPr>
          <p:cNvGrpSpPr/>
          <p:nvPr/>
        </p:nvGrpSpPr>
        <p:grpSpPr>
          <a:xfrm>
            <a:off x="5343616" y="3709614"/>
            <a:ext cx="1542869" cy="1311438"/>
            <a:chOff x="7557504" y="1250546"/>
            <a:chExt cx="1542869" cy="1311438"/>
          </a:xfrm>
        </p:grpSpPr>
        <p:sp>
          <p:nvSpPr>
            <p:cNvPr descr="Online meeting with solid fill" id="15" name="Graphic 13">
              <a:extLst>
                <a:ext uri="{FF2B5EF4-FFF2-40B4-BE49-F238E27FC236}">
                  <a16:creationId xmlns:a16="http://schemas.microsoft.com/office/drawing/2014/main" id="{98B910CF-A386-431E-ABA0-89120A53BB44}"/>
                </a:ext>
              </a:extLst>
            </p:cNvPr>
            <p:cNvSpPr/>
            <p:nvPr/>
          </p:nvSpPr>
          <p:spPr>
            <a:xfrm>
              <a:off x="7557504" y="1250546"/>
              <a:ext cx="1542869" cy="1311438"/>
            </a:xfrm>
            <a:custGeom>
              <a:avLst/>
              <a:gdLst>
                <a:gd fmla="*/ 1465727 w 1542869" name="connsiteX0"/>
                <a:gd fmla="*/ 0 h 1311438" name="connsiteY0"/>
                <a:gd fmla="*/ 77144 w 1542869" name="connsiteX1"/>
                <a:gd fmla="*/ 0 h 1311438" name="connsiteY1"/>
                <a:gd fmla="*/ 0 w 1542869" name="connsiteX2"/>
                <a:gd fmla="*/ 77143 h 1311438" name="connsiteY2"/>
                <a:gd fmla="*/ 0 w 1542869" name="connsiteX3"/>
                <a:gd fmla="*/ 1002865 h 1311438" name="connsiteY3"/>
                <a:gd fmla="*/ 77144 w 1542869" name="connsiteX4"/>
                <a:gd fmla="*/ 1080009 h 1311438" name="connsiteY4"/>
                <a:gd fmla="*/ 617148 w 1542869" name="connsiteX5"/>
                <a:gd fmla="*/ 1080009 h 1311438" name="connsiteY5"/>
                <a:gd fmla="*/ 617148 w 1542869" name="connsiteX6"/>
                <a:gd fmla="*/ 1195724 h 1311438" name="connsiteY6"/>
                <a:gd fmla="*/ 424290 w 1542869" name="connsiteX7"/>
                <a:gd fmla="*/ 1195724 h 1311438" name="connsiteY7"/>
                <a:gd fmla="*/ 424290 w 1542869" name="connsiteX8"/>
                <a:gd fmla="*/ 1311439 h 1311438" name="connsiteY8"/>
                <a:gd fmla="*/ 1118581 w 1542869" name="connsiteX9"/>
                <a:gd fmla="*/ 1311439 h 1311438" name="connsiteY9"/>
                <a:gd fmla="*/ 1118581 w 1542869" name="connsiteX10"/>
                <a:gd fmla="*/ 1195724 h 1311438" name="connsiteY10"/>
                <a:gd fmla="*/ 925722 w 1542869" name="connsiteX11"/>
                <a:gd fmla="*/ 1195724 h 1311438" name="connsiteY11"/>
                <a:gd fmla="*/ 925722 w 1542869" name="connsiteX12"/>
                <a:gd fmla="*/ 1080009 h 1311438" name="connsiteY12"/>
                <a:gd fmla="*/ 1465727 w 1542869" name="connsiteX13"/>
                <a:gd fmla="*/ 1080009 h 1311438" name="connsiteY13"/>
                <a:gd fmla="*/ 1542870 w 1542869" name="connsiteX14"/>
                <a:gd fmla="*/ 1002865 h 1311438" name="connsiteY14"/>
                <a:gd fmla="*/ 1542870 w 1542869" name="connsiteX15"/>
                <a:gd fmla="*/ 77143 h 1311438" name="connsiteY15"/>
                <a:gd fmla="*/ 1465727 w 1542869" name="connsiteX16"/>
                <a:gd fmla="*/ 0 h 1311438" name="connsiteY16"/>
                <a:gd fmla="*/ 626791 w 1542869" name="connsiteX17"/>
                <a:gd fmla="*/ 964293 h 1311438" name="connsiteY17"/>
                <a:gd fmla="*/ 115716 w 1542869" name="connsiteX18"/>
                <a:gd fmla="*/ 964293 h 1311438" name="connsiteY18"/>
                <a:gd fmla="*/ 115716 w 1542869" name="connsiteX19"/>
                <a:gd fmla="*/ 568937 h 1311438" name="connsiteY19"/>
                <a:gd fmla="*/ 626791 w 1542869" name="connsiteX20"/>
                <a:gd fmla="*/ 568937 h 1311438" name="connsiteY20"/>
                <a:gd fmla="*/ 626791 w 1542869" name="connsiteX21"/>
                <a:gd fmla="*/ 511079 h 1311438" name="connsiteY21"/>
                <a:gd fmla="*/ 115716 w 1542869" name="connsiteX22"/>
                <a:gd fmla="*/ 511079 h 1311438" name="connsiteY22"/>
                <a:gd fmla="*/ 115716 w 1542869" name="connsiteX23"/>
                <a:gd fmla="*/ 115715 h 1311438" name="connsiteY23"/>
                <a:gd fmla="*/ 626791 w 1542869" name="connsiteX24"/>
                <a:gd fmla="*/ 115715 h 1311438" name="connsiteY24"/>
                <a:gd fmla="*/ 1427155 w 1542869" name="connsiteX25"/>
                <a:gd fmla="*/ 964293 h 1311438" name="connsiteY25"/>
                <a:gd fmla="*/ 684649 w 1542869" name="connsiteX26"/>
                <a:gd fmla="*/ 964293 h 1311438" name="connsiteY26"/>
                <a:gd fmla="*/ 684649 w 1542869" name="connsiteX27"/>
                <a:gd fmla="*/ 115715 h 1311438" name="connsiteY27"/>
                <a:gd fmla="*/ 1427155 w 1542869" name="connsiteX28"/>
                <a:gd fmla="*/ 115715 h 1311438"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311438" w="1542869">
                  <a:moveTo>
                    <a:pt x="1465727" y="0"/>
                  </a:moveTo>
                  <a:lnTo>
                    <a:pt x="77144" y="0"/>
                  </a:lnTo>
                  <a:cubicBezTo>
                    <a:pt x="34590" y="123"/>
                    <a:pt x="124" y="34589"/>
                    <a:pt x="0" y="77143"/>
                  </a:cubicBezTo>
                  <a:lnTo>
                    <a:pt x="0" y="1002865"/>
                  </a:lnTo>
                  <a:cubicBezTo>
                    <a:pt x="124" y="1045417"/>
                    <a:pt x="34590" y="1079883"/>
                    <a:pt x="77144" y="1080009"/>
                  </a:cubicBezTo>
                  <a:lnTo>
                    <a:pt x="617148" y="1080009"/>
                  </a:lnTo>
                  <a:lnTo>
                    <a:pt x="617148" y="1195724"/>
                  </a:lnTo>
                  <a:lnTo>
                    <a:pt x="424290" y="1195724"/>
                  </a:lnTo>
                  <a:lnTo>
                    <a:pt x="424290" y="1311439"/>
                  </a:lnTo>
                  <a:lnTo>
                    <a:pt x="1118581" y="1311439"/>
                  </a:lnTo>
                  <a:lnTo>
                    <a:pt x="1118581" y="1195724"/>
                  </a:lnTo>
                  <a:lnTo>
                    <a:pt x="925722" y="1195724"/>
                  </a:lnTo>
                  <a:lnTo>
                    <a:pt x="925722" y="1080009"/>
                  </a:lnTo>
                  <a:lnTo>
                    <a:pt x="1465727" y="1080009"/>
                  </a:lnTo>
                  <a:cubicBezTo>
                    <a:pt x="1508279" y="1079883"/>
                    <a:pt x="1542745" y="1045417"/>
                    <a:pt x="1542870" y="1002865"/>
                  </a:cubicBezTo>
                  <a:lnTo>
                    <a:pt x="1542870" y="77143"/>
                  </a:lnTo>
                  <a:cubicBezTo>
                    <a:pt x="1542745" y="34589"/>
                    <a:pt x="1508279" y="125"/>
                    <a:pt x="1465727" y="0"/>
                  </a:cubicBezTo>
                  <a:close/>
                  <a:moveTo>
                    <a:pt x="626791" y="964293"/>
                  </a:moveTo>
                  <a:lnTo>
                    <a:pt x="115716" y="964293"/>
                  </a:lnTo>
                  <a:lnTo>
                    <a:pt x="115716" y="568937"/>
                  </a:lnTo>
                  <a:lnTo>
                    <a:pt x="626791" y="568937"/>
                  </a:lnTo>
                  <a:close/>
                  <a:moveTo>
                    <a:pt x="626791" y="511079"/>
                  </a:moveTo>
                  <a:lnTo>
                    <a:pt x="115716" y="511079"/>
                  </a:lnTo>
                  <a:lnTo>
                    <a:pt x="115716" y="115715"/>
                  </a:lnTo>
                  <a:lnTo>
                    <a:pt x="626791" y="115715"/>
                  </a:lnTo>
                  <a:close/>
                  <a:moveTo>
                    <a:pt x="1427155" y="964293"/>
                  </a:moveTo>
                  <a:lnTo>
                    <a:pt x="684649" y="964293"/>
                  </a:lnTo>
                  <a:lnTo>
                    <a:pt x="684649" y="115715"/>
                  </a:lnTo>
                  <a:lnTo>
                    <a:pt x="1427155" y="115715"/>
                  </a:lnTo>
                  <a:close/>
                </a:path>
              </a:pathLst>
            </a:custGeom>
            <a:solidFill>
              <a:schemeClr val="tx2"/>
            </a:solidFill>
            <a:ln cap="flat" w="19248">
              <a:noFill/>
              <a:prstDash val="solid"/>
              <a:miter/>
            </a:ln>
          </p:spPr>
          <p:txBody>
            <a:bodyPr anchor="ctr" rtlCol="0"/>
            <a:lstStyle/>
            <a:p>
              <a:endParaRPr lang="en-GB"/>
            </a:p>
          </p:txBody>
        </p:sp>
        <p:sp>
          <p:nvSpPr>
            <p:cNvPr descr="Online meeting with solid fill" id="16" name="Graphic 13">
              <a:extLst>
                <a:ext uri="{FF2B5EF4-FFF2-40B4-BE49-F238E27FC236}">
                  <a16:creationId xmlns:a16="http://schemas.microsoft.com/office/drawing/2014/main" id="{98B910CF-A386-431E-ABA0-89120A53BB44}"/>
                </a:ext>
              </a:extLst>
            </p:cNvPr>
            <p:cNvSpPr/>
            <p:nvPr/>
          </p:nvSpPr>
          <p:spPr>
            <a:xfrm>
              <a:off x="8386795" y="1771147"/>
              <a:ext cx="424308" cy="212260"/>
            </a:xfrm>
            <a:custGeom>
              <a:avLst/>
              <a:gdLst>
                <a:gd fmla="*/ 424291 w 424308" name="connsiteX0"/>
                <a:gd fmla="*/ 106130 h 212260" name="connsiteY0"/>
                <a:gd fmla="*/ 403077 w 424308" name="connsiteX1"/>
                <a:gd fmla="*/ 63678 h 212260" name="connsiteY1"/>
                <a:gd fmla="*/ 299361 w 424308" name="connsiteX2"/>
                <a:gd fmla="*/ 14150 h 212260" name="connsiteY2"/>
                <a:gd fmla="*/ 212145 w 424308" name="connsiteX3"/>
                <a:gd fmla="*/ 0 h 212260" name="connsiteY3"/>
                <a:gd fmla="*/ 124930 w 424308" name="connsiteX4"/>
                <a:gd fmla="*/ 14150 h 212260" name="connsiteY4"/>
                <a:gd fmla="*/ 21214 w 424308" name="connsiteX5"/>
                <a:gd fmla="*/ 63678 h 212260" name="connsiteY5"/>
                <a:gd fmla="*/ 0 w 424308" name="connsiteX6"/>
                <a:gd fmla="*/ 106130 h 212260" name="connsiteY6"/>
                <a:gd fmla="*/ 0 w 424308" name="connsiteX7"/>
                <a:gd fmla="*/ 212260 h 212260" name="connsiteY7"/>
                <a:gd fmla="*/ 424289 w 424308" name="connsiteX8"/>
                <a:gd fmla="*/ 212260 h 2122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60" w="424308">
                  <a:moveTo>
                    <a:pt x="424291" y="106130"/>
                  </a:moveTo>
                  <a:cubicBezTo>
                    <a:pt x="424733" y="89328"/>
                    <a:pt x="416779" y="73412"/>
                    <a:pt x="403077" y="63678"/>
                  </a:cubicBezTo>
                  <a:cubicBezTo>
                    <a:pt x="372549" y="39771"/>
                    <a:pt x="337142" y="22863"/>
                    <a:pt x="299361" y="14150"/>
                  </a:cubicBezTo>
                  <a:cubicBezTo>
                    <a:pt x="271034" y="5630"/>
                    <a:pt x="241712" y="874"/>
                    <a:pt x="212145" y="0"/>
                  </a:cubicBezTo>
                  <a:cubicBezTo>
                    <a:pt x="182510" y="91"/>
                    <a:pt x="153074" y="4866"/>
                    <a:pt x="124930" y="14150"/>
                  </a:cubicBezTo>
                  <a:cubicBezTo>
                    <a:pt x="87685" y="24352"/>
                    <a:pt x="52562" y="41125"/>
                    <a:pt x="21214" y="63678"/>
                  </a:cubicBezTo>
                  <a:cubicBezTo>
                    <a:pt x="7921" y="73755"/>
                    <a:pt x="79" y="89450"/>
                    <a:pt x="0" y="106130"/>
                  </a:cubicBezTo>
                  <a:lnTo>
                    <a:pt x="0" y="212260"/>
                  </a:lnTo>
                  <a:lnTo>
                    <a:pt x="424289" y="212260"/>
                  </a:ln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7" name="Graphic 13">
              <a:extLst>
                <a:ext uri="{FF2B5EF4-FFF2-40B4-BE49-F238E27FC236}">
                  <a16:creationId xmlns:a16="http://schemas.microsoft.com/office/drawing/2014/main" id="{98B910CF-A386-431E-ABA0-89120A53BB44}"/>
                </a:ext>
              </a:extLst>
            </p:cNvPr>
            <p:cNvSpPr/>
            <p:nvPr/>
          </p:nvSpPr>
          <p:spPr>
            <a:xfrm>
              <a:off x="8492869" y="1530641"/>
              <a:ext cx="212144" cy="212144"/>
            </a:xfrm>
            <a:custGeom>
              <a:avLst/>
              <a:gdLst>
                <a:gd fmla="*/ 212144 w 212144" name="connsiteX0"/>
                <a:gd fmla="*/ 106072 h 212144" name="connsiteY0"/>
                <a:gd fmla="*/ 106072 w 212144" name="connsiteX1"/>
                <a:gd fmla="*/ 212144 h 212144" name="connsiteY1"/>
                <a:gd fmla="*/ 0 w 212144" name="connsiteX2"/>
                <a:gd fmla="*/ 106072 h 212144" name="connsiteY2"/>
                <a:gd fmla="*/ 106072 w 212144" name="connsiteX3"/>
                <a:gd fmla="*/ 0 h 212144" name="connsiteY3"/>
                <a:gd fmla="*/ 212144 w 212144" name="connsiteX4"/>
                <a:gd fmla="*/ 106072 h 2121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144" w="212144">
                  <a:moveTo>
                    <a:pt x="212144" y="106072"/>
                  </a:moveTo>
                  <a:cubicBezTo>
                    <a:pt x="212144" y="164654"/>
                    <a:pt x="164654" y="212144"/>
                    <a:pt x="106072" y="212144"/>
                  </a:cubicBezTo>
                  <a:cubicBezTo>
                    <a:pt x="47490" y="212144"/>
                    <a:pt x="0" y="164654"/>
                    <a:pt x="0" y="106072"/>
                  </a:cubicBezTo>
                  <a:cubicBezTo>
                    <a:pt x="0" y="47490"/>
                    <a:pt x="47490" y="0"/>
                    <a:pt x="106072" y="0"/>
                  </a:cubicBezTo>
                  <a:cubicBezTo>
                    <a:pt x="164654" y="0"/>
                    <a:pt x="212144" y="47490"/>
                    <a:pt x="212144" y="106072"/>
                  </a:cubicBez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8" name="Graphic 13">
              <a:extLst>
                <a:ext uri="{FF2B5EF4-FFF2-40B4-BE49-F238E27FC236}">
                  <a16:creationId xmlns:a16="http://schemas.microsoft.com/office/drawing/2014/main" id="{98B910CF-A386-431E-ABA0-89120A53BB44}"/>
                </a:ext>
              </a:extLst>
            </p:cNvPr>
            <p:cNvSpPr/>
            <p:nvPr/>
          </p:nvSpPr>
          <p:spPr>
            <a:xfrm>
              <a:off x="7797833" y="1572159"/>
              <a:ext cx="261114" cy="130625"/>
            </a:xfrm>
            <a:custGeom>
              <a:avLst/>
              <a:gdLst>
                <a:gd fmla="*/ 261104 w 261114" name="connsiteX0"/>
                <a:gd fmla="*/ 65314 h 130625" name="connsiteY0"/>
                <a:gd fmla="*/ 248047 w 261114" name="connsiteX1"/>
                <a:gd fmla="*/ 39187 h 130625" name="connsiteY1"/>
                <a:gd fmla="*/ 184222 w 261114" name="connsiteX2"/>
                <a:gd fmla="*/ 8709 h 130625" name="connsiteY2"/>
                <a:gd fmla="*/ 130550 w 261114" name="connsiteX3"/>
                <a:gd fmla="*/ 0 h 130625" name="connsiteY3"/>
                <a:gd fmla="*/ 76877 w 261114" name="connsiteX4"/>
                <a:gd fmla="*/ 8709 h 130625" name="connsiteY4"/>
                <a:gd fmla="*/ 13055 w 261114" name="connsiteX5"/>
                <a:gd fmla="*/ 39187 h 130625" name="connsiteY5"/>
                <a:gd fmla="*/ 0 w 261114" name="connsiteX6"/>
                <a:gd fmla="*/ 65314 h 130625" name="connsiteY6"/>
                <a:gd fmla="*/ 0 w 261114" name="connsiteX7"/>
                <a:gd fmla="*/ 130625 h 130625" name="connsiteY7"/>
                <a:gd fmla="*/ 261104 w 261114" name="connsiteX8"/>
                <a:gd fmla="*/ 130625 h 1306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5" w="261114">
                  <a:moveTo>
                    <a:pt x="261104" y="65314"/>
                  </a:moveTo>
                  <a:cubicBezTo>
                    <a:pt x="261376" y="54972"/>
                    <a:pt x="256481" y="45177"/>
                    <a:pt x="248047" y="39187"/>
                  </a:cubicBezTo>
                  <a:cubicBezTo>
                    <a:pt x="229261" y="24476"/>
                    <a:pt x="207474" y="14071"/>
                    <a:pt x="184222" y="8709"/>
                  </a:cubicBezTo>
                  <a:cubicBezTo>
                    <a:pt x="166792" y="3466"/>
                    <a:pt x="148746" y="538"/>
                    <a:pt x="130550" y="0"/>
                  </a:cubicBezTo>
                  <a:cubicBezTo>
                    <a:pt x="112313" y="56"/>
                    <a:pt x="94198" y="2995"/>
                    <a:pt x="76877" y="8709"/>
                  </a:cubicBezTo>
                  <a:cubicBezTo>
                    <a:pt x="53958" y="14987"/>
                    <a:pt x="32344" y="25309"/>
                    <a:pt x="13055" y="39187"/>
                  </a:cubicBezTo>
                  <a:cubicBezTo>
                    <a:pt x="4874" y="45389"/>
                    <a:pt x="46" y="55048"/>
                    <a:pt x="0" y="65314"/>
                  </a:cubicBezTo>
                  <a:lnTo>
                    <a:pt x="0" y="130625"/>
                  </a:lnTo>
                  <a:lnTo>
                    <a:pt x="261104" y="130625"/>
                  </a:ln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19" name="Graphic 13">
              <a:extLst>
                <a:ext uri="{FF2B5EF4-FFF2-40B4-BE49-F238E27FC236}">
                  <a16:creationId xmlns:a16="http://schemas.microsoft.com/office/drawing/2014/main" id="{98B910CF-A386-431E-ABA0-89120A53BB44}"/>
                </a:ext>
              </a:extLst>
            </p:cNvPr>
            <p:cNvSpPr/>
            <p:nvPr/>
          </p:nvSpPr>
          <p:spPr>
            <a:xfrm>
              <a:off x="7863091" y="1424137"/>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20" name="Graphic 13">
              <a:extLst>
                <a:ext uri="{FF2B5EF4-FFF2-40B4-BE49-F238E27FC236}">
                  <a16:creationId xmlns:a16="http://schemas.microsoft.com/office/drawing/2014/main" id="{98B910CF-A386-431E-ABA0-89120A53BB44}"/>
                </a:ext>
              </a:extLst>
            </p:cNvPr>
            <p:cNvSpPr/>
            <p:nvPr/>
          </p:nvSpPr>
          <p:spPr>
            <a:xfrm>
              <a:off x="7797833" y="2026359"/>
              <a:ext cx="261114" cy="130623"/>
            </a:xfrm>
            <a:custGeom>
              <a:avLst/>
              <a:gdLst>
                <a:gd fmla="*/ 261104 w 261114" name="connsiteX0"/>
                <a:gd fmla="*/ 65312 h 130623" name="connsiteY0"/>
                <a:gd fmla="*/ 248047 w 261114" name="connsiteX1"/>
                <a:gd fmla="*/ 39185 h 130623" name="connsiteY1"/>
                <a:gd fmla="*/ 184222 w 261114" name="connsiteX2"/>
                <a:gd fmla="*/ 8706 h 130623" name="connsiteY2"/>
                <a:gd fmla="*/ 130550 w 261114" name="connsiteX3"/>
                <a:gd fmla="*/ 0 h 130623" name="connsiteY3"/>
                <a:gd fmla="*/ 76877 w 261114" name="connsiteX4"/>
                <a:gd fmla="*/ 8706 h 130623" name="connsiteY4"/>
                <a:gd fmla="*/ 13055 w 261114" name="connsiteX5"/>
                <a:gd fmla="*/ 39185 h 130623" name="connsiteY5"/>
                <a:gd fmla="*/ 0 w 261114" name="connsiteX6"/>
                <a:gd fmla="*/ 65312 h 130623" name="connsiteY6"/>
                <a:gd fmla="*/ 0 w 261114" name="connsiteX7"/>
                <a:gd fmla="*/ 130623 h 130623" name="connsiteY7"/>
                <a:gd fmla="*/ 261104 w 261114" name="connsiteX8"/>
                <a:gd fmla="*/ 130623 h 1306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3" w="261114">
                  <a:moveTo>
                    <a:pt x="261104" y="65312"/>
                  </a:moveTo>
                  <a:cubicBezTo>
                    <a:pt x="261376" y="54972"/>
                    <a:pt x="256481" y="45175"/>
                    <a:pt x="248047" y="39185"/>
                  </a:cubicBezTo>
                  <a:cubicBezTo>
                    <a:pt x="229261" y="24474"/>
                    <a:pt x="207474" y="14069"/>
                    <a:pt x="184222" y="8706"/>
                  </a:cubicBezTo>
                  <a:cubicBezTo>
                    <a:pt x="166792" y="3466"/>
                    <a:pt x="148746" y="538"/>
                    <a:pt x="130550" y="0"/>
                  </a:cubicBezTo>
                  <a:cubicBezTo>
                    <a:pt x="112313" y="56"/>
                    <a:pt x="94198" y="2993"/>
                    <a:pt x="76877" y="8706"/>
                  </a:cubicBezTo>
                  <a:cubicBezTo>
                    <a:pt x="53958" y="14985"/>
                    <a:pt x="32344" y="25307"/>
                    <a:pt x="13055" y="39185"/>
                  </a:cubicBezTo>
                  <a:cubicBezTo>
                    <a:pt x="4872" y="45387"/>
                    <a:pt x="46" y="55046"/>
                    <a:pt x="0" y="65312"/>
                  </a:cubicBezTo>
                  <a:lnTo>
                    <a:pt x="0" y="130623"/>
                  </a:lnTo>
                  <a:lnTo>
                    <a:pt x="261104" y="130623"/>
                  </a:lnTo>
                  <a:close/>
                </a:path>
              </a:pathLst>
            </a:custGeom>
            <a:solidFill>
              <a:schemeClr val="accent2"/>
            </a:solidFill>
            <a:ln cap="flat" w="19248">
              <a:noFill/>
              <a:prstDash val="solid"/>
              <a:miter/>
            </a:ln>
          </p:spPr>
          <p:txBody>
            <a:bodyPr anchor="ctr" rtlCol="0"/>
            <a:lstStyle/>
            <a:p>
              <a:endParaRPr lang="en-GB"/>
            </a:p>
          </p:txBody>
        </p:sp>
        <p:sp>
          <p:nvSpPr>
            <p:cNvPr descr="Online meeting with solid fill" id="21" name="Graphic 13">
              <a:extLst>
                <a:ext uri="{FF2B5EF4-FFF2-40B4-BE49-F238E27FC236}">
                  <a16:creationId xmlns:a16="http://schemas.microsoft.com/office/drawing/2014/main" id="{98B910CF-A386-431E-ABA0-89120A53BB44}"/>
                </a:ext>
              </a:extLst>
            </p:cNvPr>
            <p:cNvSpPr/>
            <p:nvPr/>
          </p:nvSpPr>
          <p:spPr>
            <a:xfrm>
              <a:off x="7863091" y="1878336"/>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2"/>
            </a:solidFill>
            <a:ln cap="flat" w="19248">
              <a:noFill/>
              <a:prstDash val="solid"/>
              <a:miter/>
            </a:ln>
          </p:spPr>
          <p:txBody>
            <a:bodyPr anchor="ctr" rtlCol="0"/>
            <a:lstStyle/>
            <a:p>
              <a:endParaRPr lang="en-GB"/>
            </a:p>
          </p:txBody>
        </p:sp>
      </p:grpSp>
      <p:sp>
        <p:nvSpPr>
          <p:cNvPr id="23" name="TextBox 22">
            <a:extLst>
              <a:ext uri="{FF2B5EF4-FFF2-40B4-BE49-F238E27FC236}">
                <a16:creationId xmlns:a16="http://schemas.microsoft.com/office/drawing/2014/main" id="{A170D7EC-DBFB-404F-852E-663D41EC29BD}"/>
              </a:ext>
            </a:extLst>
          </p:cNvPr>
          <p:cNvSpPr txBox="1"/>
          <p:nvPr/>
        </p:nvSpPr>
        <p:spPr>
          <a:xfrm>
            <a:off x="4636951" y="5103332"/>
            <a:ext cx="2956198" cy="461665"/>
          </a:xfrm>
          <a:prstGeom prst="rect">
            <a:avLst/>
          </a:prstGeom>
          <a:noFill/>
        </p:spPr>
        <p:txBody>
          <a:bodyPr rtlCol="0" wrap="square">
            <a:spAutoFit/>
          </a:bodyPr>
          <a:lstStyle/>
          <a:p txid="c89705d8e737e43de439667db445728a">
            <a:pPr algn="ctr">
              <a:buClr>
                <a:srgbClr val="008CCF"/>
              </a:buClr>
            </a:pPr>
            <a:r>
              <a:rPr dirty="0" lang="en-GB" sz="2400"/>
              <a:t>Cours adaptés au rythme de chacun</a:t>
            </a:r>
          </a:p>
        </p:txBody>
      </p:sp>
    </p:spTree>
    <p:custDataLst>
      <p:tags r:id="rId1"/>
    </p:custDataLst>
    <p:extLst>
      <p:ext uri="{BB962C8B-B14F-4D97-AF65-F5344CB8AC3E}">
        <p14:creationId xmlns:p14="http://schemas.microsoft.com/office/powerpoint/2010/main" val="1776412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0672" p14:dur="1130" spd="slow">
        <p159:morph option="byObject"/>
      </p:transition>
    </mc:Choice>
    <mc:Fallback>
      <p:transition advTm="3067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7"/>
                                        </p:tgtEl>
                                        <p:attrNameLst>
                                          <p:attrName>style.visibility</p:attrName>
                                        </p:attrNameLst>
                                      </p:cBhvr>
                                      <p:to>
                                        <p:strVal val="visible"/>
                                      </p:to>
                                    </p:set>
                                    <p:anim calcmode="lin" valueType="num">
                                      <p:cBhvr additive="base">
                                        <p:cTn dur="500" fill="hold" id="7"/>
                                        <p:tgtEl>
                                          <p:spTgt spid="107"/>
                                        </p:tgtEl>
                                        <p:attrNameLst>
                                          <p:attrName>ppt_x</p:attrName>
                                        </p:attrNameLst>
                                      </p:cBhvr>
                                      <p:tavLst>
                                        <p:tav tm="0">
                                          <p:val>
                                            <p:strVal val="1+#ppt_w/2"/>
                                          </p:val>
                                        </p:tav>
                                        <p:tav tm="100000">
                                          <p:val>
                                            <p:strVal val="#ppt_x"/>
                                          </p:val>
                                        </p:tav>
                                      </p:tavLst>
                                    </p:anim>
                                    <p:anim calcmode="lin" valueType="num">
                                      <p:cBhvr additive="base">
                                        <p:cTn dur="500" fill="hold" id="8"/>
                                        <p:tgtEl>
                                          <p:spTgt spid="10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7"/>
                                        </p:tgtEl>
                                        <p:attrNameLst>
                                          <p:attrName>style.visibility</p:attrName>
                                        </p:attrNameLst>
                                      </p:cBhvr>
                                      <p:to>
                                        <p:strVal val="visible"/>
                                      </p:to>
                                    </p:set>
                                    <p:animEffect filter="fade" transition="in">
                                      <p:cBhvr>
                                        <p:cTn dur="500" id="13"/>
                                        <p:tgtEl>
                                          <p:spTgt spid="7"/>
                                        </p:tgtEl>
                                      </p:cBhvr>
                                    </p:animEffect>
                                    <p:anim calcmode="lin" valueType="num">
                                      <p:cBhvr>
                                        <p:cTn dur="500" fill="hold" id="14"/>
                                        <p:tgtEl>
                                          <p:spTgt spid="7"/>
                                        </p:tgtEl>
                                        <p:attrNameLst>
                                          <p:attrName>ppt_x</p:attrName>
                                        </p:attrNameLst>
                                      </p:cBhvr>
                                      <p:tavLst>
                                        <p:tav tm="0">
                                          <p:val>
                                            <p:strVal val="#ppt_x"/>
                                          </p:val>
                                        </p:tav>
                                        <p:tav tm="100000">
                                          <p:val>
                                            <p:strVal val="#ppt_x"/>
                                          </p:val>
                                        </p:tav>
                                      </p:tavLst>
                                    </p:anim>
                                    <p:anim calcmode="lin" valueType="num">
                                      <p:cBhvr>
                                        <p:cTn dur="500" fill="hold" id="15"/>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accel="50000" decel="50000" fill="hold" id="18" nodeType="clickEffect" presetClass="path" presetID="42" presetSubtype="0">
                                  <p:stCondLst>
                                    <p:cond delay="0"/>
                                  </p:stCondLst>
                                  <p:childTnLst>
                                    <p:animMotion origin="layout" path="M -1.04167E-6 1.85185E-6 L -0.00156 -0.11968 " pathEditMode="relative" ptsTypes="AA" rAng="0">
                                      <p:cBhvr>
                                        <p:cTn dur="1000" fill="hold" id="19"/>
                                        <p:tgtEl>
                                          <p:spTgt spid="7"/>
                                        </p:tgtEl>
                                        <p:attrNameLst>
                                          <p:attrName>ppt_x</p:attrName>
                                          <p:attrName>ppt_y</p:attrName>
                                        </p:attrNameLst>
                                      </p:cBhvr>
                                      <p:rCtr x="-78" y="-5995"/>
                                    </p:animMotion>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anim calcmode="lin" valueType="num">
                                      <p:cBhvr>
                                        <p:cTn dur="500" fill="hold" id="24"/>
                                        <p:tgtEl>
                                          <p:spTgt spid="11"/>
                                        </p:tgtEl>
                                        <p:attrNameLst>
                                          <p:attrName>ppt_x</p:attrName>
                                        </p:attrNameLst>
                                      </p:cBhvr>
                                      <p:tavLst>
                                        <p:tav tm="0">
                                          <p:val>
                                            <p:strVal val="#ppt_x"/>
                                          </p:val>
                                        </p:tav>
                                        <p:tav tm="100000">
                                          <p:val>
                                            <p:strVal val="#ppt_x"/>
                                          </p:val>
                                        </p:tav>
                                      </p:tavLst>
                                    </p:anim>
                                    <p:anim calcmode="lin" valueType="num">
                                      <p:cBhvr>
                                        <p:cTn dur="500" fill="hold" id="25"/>
                                        <p:tgtEl>
                                          <p:spTgt spid="11"/>
                                        </p:tgtEl>
                                        <p:attrNameLst>
                                          <p:attrName>ppt_y</p:attrName>
                                        </p:attrNameLst>
                                      </p:cBhvr>
                                      <p:tavLst>
                                        <p:tav tm="0">
                                          <p:val>
                                            <p:strVal val="#ppt_y+.1"/>
                                          </p:val>
                                        </p:tav>
                                        <p:tav tm="100000">
                                          <p:val>
                                            <p:strVal val="#ppt_y"/>
                                          </p:val>
                                        </p:tav>
                                      </p:tavLst>
                                    </p:anim>
                                  </p:childTnLst>
                                </p:cTn>
                              </p:par>
                            </p:childTnLst>
                          </p:cTn>
                        </p:par>
                        <p:par>
                          <p:cTn fill="hold" id="26">
                            <p:stCondLst>
                              <p:cond delay="1500"/>
                            </p:stCondLst>
                            <p:childTnLst>
                              <p:par>
                                <p:cTn fill="hold" grpId="0" id="27" nodeType="afterEffect" presetClass="entr" presetID="42" presetSubtype="0">
                                  <p:stCondLst>
                                    <p:cond delay="0"/>
                                  </p:stCondLst>
                                  <p:childTnLst>
                                    <p:set>
                                      <p:cBhvr>
                                        <p:cTn dur="1" fill="hold" id="28">
                                          <p:stCondLst>
                                            <p:cond delay="0"/>
                                          </p:stCondLst>
                                        </p:cTn>
                                        <p:tgtEl>
                                          <p:spTgt spid="8"/>
                                        </p:tgtEl>
                                        <p:attrNameLst>
                                          <p:attrName>style.visibility</p:attrName>
                                        </p:attrNameLst>
                                      </p:cBhvr>
                                      <p:to>
                                        <p:strVal val="visible"/>
                                      </p:to>
                                    </p:set>
                                    <p:animEffect filter="fade" transition="in">
                                      <p:cBhvr>
                                        <p:cTn dur="500" id="29"/>
                                        <p:tgtEl>
                                          <p:spTgt spid="8"/>
                                        </p:tgtEl>
                                      </p:cBhvr>
                                    </p:animEffect>
                                    <p:anim calcmode="lin" valueType="num">
                                      <p:cBhvr>
                                        <p:cTn dur="500" fill="hold" id="30"/>
                                        <p:tgtEl>
                                          <p:spTgt spid="8"/>
                                        </p:tgtEl>
                                        <p:attrNameLst>
                                          <p:attrName>ppt_x</p:attrName>
                                        </p:attrNameLst>
                                      </p:cBhvr>
                                      <p:tavLst>
                                        <p:tav tm="0">
                                          <p:val>
                                            <p:strVal val="#ppt_x"/>
                                          </p:val>
                                        </p:tav>
                                        <p:tav tm="100000">
                                          <p:val>
                                            <p:strVal val="#ppt_x"/>
                                          </p:val>
                                        </p:tav>
                                      </p:tavLst>
                                    </p:anim>
                                    <p:anim calcmode="lin" valueType="num">
                                      <p:cBhvr>
                                        <p:cTn dur="500" fill="hold" id="31"/>
                                        <p:tgtEl>
                                          <p:spTgt spid="8"/>
                                        </p:tgtEl>
                                        <p:attrNameLst>
                                          <p:attrName>ppt_y</p:attrName>
                                        </p:attrNameLst>
                                      </p:cBhvr>
                                      <p:tavLst>
                                        <p:tav tm="0">
                                          <p:val>
                                            <p:strVal val="#ppt_y+.1"/>
                                          </p:val>
                                        </p:tav>
                                        <p:tav tm="100000">
                                          <p:val>
                                            <p:strVal val="#ppt_y"/>
                                          </p:val>
                                        </p:tav>
                                      </p:tavLst>
                                    </p:anim>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12"/>
                                        </p:tgtEl>
                                        <p:attrNameLst>
                                          <p:attrName>style.visibility</p:attrName>
                                        </p:attrNameLst>
                                      </p:cBhvr>
                                      <p:to>
                                        <p:strVal val="visible"/>
                                      </p:to>
                                    </p:set>
                                    <p:animEffect filter="wipe(left)" transition="in">
                                      <p:cBhvr>
                                        <p:cTn dur="500" id="36"/>
                                        <p:tgtEl>
                                          <p:spTgt spid="12"/>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11"/>
                                        </p:tgtEl>
                                      </p:cBhvr>
                                    </p:animEffect>
                                    <p:set>
                                      <p:cBhvr>
                                        <p:cTn dur="1" fill="hold" id="41">
                                          <p:stCondLst>
                                            <p:cond delay="499"/>
                                          </p:stCondLst>
                                        </p:cTn>
                                        <p:tgtEl>
                                          <p:spTgt spid="11"/>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8"/>
                                        </p:tgtEl>
                                      </p:cBhvr>
                                    </p:animEffect>
                                    <p:set>
                                      <p:cBhvr>
                                        <p:cTn dur="1" fill="hold" id="44">
                                          <p:stCondLst>
                                            <p:cond delay="499"/>
                                          </p:stCondLst>
                                        </p:cTn>
                                        <p:tgtEl>
                                          <p:spTgt spid="8"/>
                                        </p:tgtEl>
                                        <p:attrNameLst>
                                          <p:attrName>style.visibility</p:attrName>
                                        </p:attrNameLst>
                                      </p:cBhvr>
                                      <p:to>
                                        <p:strVal val="hidden"/>
                                      </p:to>
                                    </p:set>
                                  </p:childTnLst>
                                </p:cTn>
                              </p:par>
                              <p:par>
                                <p:cTn fill="hold" grpId="1" id="45" nodeType="withEffect" presetClass="exit" presetID="10" presetSubtype="0">
                                  <p:stCondLst>
                                    <p:cond delay="0"/>
                                  </p:stCondLst>
                                  <p:childTnLst>
                                    <p:animEffect filter="fade" transition="out">
                                      <p:cBhvr>
                                        <p:cTn dur="500" id="46"/>
                                        <p:tgtEl>
                                          <p:spTgt spid="12"/>
                                        </p:tgtEl>
                                      </p:cBhvr>
                                    </p:animEffect>
                                    <p:set>
                                      <p:cBhvr>
                                        <p:cTn dur="1" fill="hold" id="47">
                                          <p:stCondLst>
                                            <p:cond delay="499"/>
                                          </p:stCondLst>
                                        </p:cTn>
                                        <p:tgtEl>
                                          <p:spTgt spid="12"/>
                                        </p:tgtEl>
                                        <p:attrNameLst>
                                          <p:attrName>style.visibility</p:attrName>
                                        </p:attrNameLst>
                                      </p:cBhvr>
                                      <p:to>
                                        <p:strVal val="hidden"/>
                                      </p:to>
                                    </p:set>
                                  </p:childTnLst>
                                </p:cTn>
                              </p:par>
                              <p:par>
                                <p:cTn fill="hold" grpId="1" id="48" nodeType="withEffect" presetClass="exit" presetID="2" presetSubtype="8">
                                  <p:stCondLst>
                                    <p:cond delay="0"/>
                                  </p:stCondLst>
                                  <p:childTnLst>
                                    <p:anim calcmode="lin" valueType="num">
                                      <p:cBhvr additive="base">
                                        <p:cTn dur="500" id="49"/>
                                        <p:tgtEl>
                                          <p:spTgt spid="107"/>
                                        </p:tgtEl>
                                        <p:attrNameLst>
                                          <p:attrName>ppt_x</p:attrName>
                                        </p:attrNameLst>
                                      </p:cBhvr>
                                      <p:tavLst>
                                        <p:tav tm="0">
                                          <p:val>
                                            <p:strVal val="ppt_x"/>
                                          </p:val>
                                        </p:tav>
                                        <p:tav tm="100000">
                                          <p:val>
                                            <p:strVal val="0-ppt_w/2"/>
                                          </p:val>
                                        </p:tav>
                                      </p:tavLst>
                                    </p:anim>
                                    <p:anim calcmode="lin" valueType="num">
                                      <p:cBhvr additive="base">
                                        <p:cTn dur="500" id="50"/>
                                        <p:tgtEl>
                                          <p:spTgt spid="107"/>
                                        </p:tgtEl>
                                        <p:attrNameLst>
                                          <p:attrName>ppt_y</p:attrName>
                                        </p:attrNameLst>
                                      </p:cBhvr>
                                      <p:tavLst>
                                        <p:tav tm="0">
                                          <p:val>
                                            <p:strVal val="ppt_y"/>
                                          </p:val>
                                        </p:tav>
                                        <p:tav tm="100000">
                                          <p:val>
                                            <p:strVal val="ppt_y"/>
                                          </p:val>
                                        </p:tav>
                                      </p:tavLst>
                                    </p:anim>
                                    <p:set>
                                      <p:cBhvr>
                                        <p:cTn dur="1" fill="hold" id="51">
                                          <p:stCondLst>
                                            <p:cond delay="499"/>
                                          </p:stCondLst>
                                        </p:cTn>
                                        <p:tgtEl>
                                          <p:spTgt spid="107"/>
                                        </p:tgtEl>
                                        <p:attrNameLst>
                                          <p:attrName>style.visibility</p:attrName>
                                        </p:attrNameLst>
                                      </p:cBhvr>
                                      <p:to>
                                        <p:strVal val="hidden"/>
                                      </p:to>
                                    </p:set>
                                  </p:childTnLst>
                                </p:cTn>
                              </p:par>
                              <p:par>
                                <p:cTn fill="hold" grpId="0" id="52" nodeType="withEffect" presetClass="entr" presetID="2" presetSubtype="2">
                                  <p:stCondLst>
                                    <p:cond delay="0"/>
                                  </p:stCondLst>
                                  <p:childTnLst>
                                    <p:set>
                                      <p:cBhvr>
                                        <p:cTn dur="1" fill="hold" id="53">
                                          <p:stCondLst>
                                            <p:cond delay="0"/>
                                          </p:stCondLst>
                                        </p:cTn>
                                        <p:tgtEl>
                                          <p:spTgt spid="215"/>
                                        </p:tgtEl>
                                        <p:attrNameLst>
                                          <p:attrName>style.visibility</p:attrName>
                                        </p:attrNameLst>
                                      </p:cBhvr>
                                      <p:to>
                                        <p:strVal val="visible"/>
                                      </p:to>
                                    </p:set>
                                    <p:anim calcmode="lin" valueType="num">
                                      <p:cBhvr additive="base">
                                        <p:cTn dur="500" fill="hold" id="54"/>
                                        <p:tgtEl>
                                          <p:spTgt spid="215"/>
                                        </p:tgtEl>
                                        <p:attrNameLst>
                                          <p:attrName>ppt_x</p:attrName>
                                        </p:attrNameLst>
                                      </p:cBhvr>
                                      <p:tavLst>
                                        <p:tav tm="0">
                                          <p:val>
                                            <p:strVal val="1+#ppt_w/2"/>
                                          </p:val>
                                        </p:tav>
                                        <p:tav tm="100000">
                                          <p:val>
                                            <p:strVal val="#ppt_x"/>
                                          </p:val>
                                        </p:tav>
                                      </p:tavLst>
                                    </p:anim>
                                    <p:anim calcmode="lin" valueType="num">
                                      <p:cBhvr additive="base">
                                        <p:cTn dur="500" fill="hold" id="55"/>
                                        <p:tgtEl>
                                          <p:spTgt spid="215"/>
                                        </p:tgtEl>
                                        <p:attrNameLst>
                                          <p:attrName>ppt_y</p:attrName>
                                        </p:attrNameLst>
                                      </p:cBhvr>
                                      <p:tavLst>
                                        <p:tav tm="0">
                                          <p:val>
                                            <p:strVal val="#ppt_y"/>
                                          </p:val>
                                        </p:tav>
                                        <p:tav tm="100000">
                                          <p:val>
                                            <p:strVal val="#ppt_y"/>
                                          </p:val>
                                        </p:tav>
                                      </p:tavLst>
                                    </p:anim>
                                  </p:childTnLst>
                                </p:cTn>
                              </p:par>
                            </p:childTnLst>
                          </p:cTn>
                        </p:par>
                        <p:par>
                          <p:cTn fill="hold" id="56">
                            <p:stCondLst>
                              <p:cond delay="500"/>
                            </p:stCondLst>
                            <p:childTnLst>
                              <p:par>
                                <p:cTn fill="hold" id="57" nodeType="afterEffect" presetClass="entr" presetID="42"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anim calcmode="lin" valueType="num">
                                      <p:cBhvr>
                                        <p:cTn dur="500" fill="hold" id="60"/>
                                        <p:tgtEl>
                                          <p:spTgt spid="22"/>
                                        </p:tgtEl>
                                        <p:attrNameLst>
                                          <p:attrName>ppt_x</p:attrName>
                                        </p:attrNameLst>
                                      </p:cBhvr>
                                      <p:tavLst>
                                        <p:tav tm="0">
                                          <p:val>
                                            <p:strVal val="#ppt_x"/>
                                          </p:val>
                                        </p:tav>
                                        <p:tav tm="100000">
                                          <p:val>
                                            <p:strVal val="#ppt_x"/>
                                          </p:val>
                                        </p:tav>
                                      </p:tavLst>
                                    </p:anim>
                                    <p:anim calcmode="lin" valueType="num">
                                      <p:cBhvr>
                                        <p:cTn dur="500" fill="hold" id="61"/>
                                        <p:tgtEl>
                                          <p:spTgt spid="22"/>
                                        </p:tgtEl>
                                        <p:attrNameLst>
                                          <p:attrName>ppt_y</p:attrName>
                                        </p:attrNameLst>
                                      </p:cBhvr>
                                      <p:tavLst>
                                        <p:tav tm="0">
                                          <p:val>
                                            <p:strVal val="#ppt_y+.1"/>
                                          </p:val>
                                        </p:tav>
                                        <p:tav tm="100000">
                                          <p:val>
                                            <p:strVal val="#ppt_y"/>
                                          </p:val>
                                        </p:tav>
                                      </p:tavLst>
                                    </p:anim>
                                  </p:childTnLst>
                                </p:cTn>
                              </p:par>
                            </p:childTnLst>
                          </p:cTn>
                        </p:par>
                        <p:par>
                          <p:cTn fill="hold" id="62">
                            <p:stCondLst>
                              <p:cond delay="1000"/>
                            </p:stCondLst>
                            <p:childTnLst>
                              <p:par>
                                <p:cTn fill="hold" grpId="0" id="63" nodeType="afterEffect" presetClass="entr" presetID="42" presetSubtype="0">
                                  <p:stCondLst>
                                    <p:cond delay="0"/>
                                  </p:stCondLst>
                                  <p:childTnLst>
                                    <p:set>
                                      <p:cBhvr>
                                        <p:cTn dur="1" fill="hold" id="64">
                                          <p:stCondLst>
                                            <p:cond delay="0"/>
                                          </p:stCondLst>
                                        </p:cTn>
                                        <p:tgtEl>
                                          <p:spTgt spid="23"/>
                                        </p:tgtEl>
                                        <p:attrNameLst>
                                          <p:attrName>style.visibility</p:attrName>
                                        </p:attrNameLst>
                                      </p:cBhvr>
                                      <p:to>
                                        <p:strVal val="visible"/>
                                      </p:to>
                                    </p:set>
                                    <p:animEffect filter="fade" transition="in">
                                      <p:cBhvr>
                                        <p:cTn dur="500" id="65"/>
                                        <p:tgtEl>
                                          <p:spTgt spid="23"/>
                                        </p:tgtEl>
                                      </p:cBhvr>
                                    </p:animEffect>
                                    <p:anim calcmode="lin" valueType="num">
                                      <p:cBhvr>
                                        <p:cTn dur="500" fill="hold" id="66"/>
                                        <p:tgtEl>
                                          <p:spTgt spid="23"/>
                                        </p:tgtEl>
                                        <p:attrNameLst>
                                          <p:attrName>ppt_x</p:attrName>
                                        </p:attrNameLst>
                                      </p:cBhvr>
                                      <p:tavLst>
                                        <p:tav tm="0">
                                          <p:val>
                                            <p:strVal val="#ppt_x"/>
                                          </p:val>
                                        </p:tav>
                                        <p:tav tm="100000">
                                          <p:val>
                                            <p:strVal val="#ppt_x"/>
                                          </p:val>
                                        </p:tav>
                                      </p:tavLst>
                                    </p:anim>
                                    <p:anim calcmode="lin" valueType="num">
                                      <p:cBhvr>
                                        <p:cTn dur="500" fill="hold" id="67"/>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7"/>
      <p:bldP animBg="1" grpId="1" spid="107"/>
      <p:bldP animBg="1" grpId="0" spid="8"/>
      <p:bldP animBg="1" grpId="1" spid="8"/>
      <p:bldP grpId="0" spid="12"/>
      <p:bldP grpId="1" spid="12"/>
      <p:bldP animBg="1" grpId="0" spid="215"/>
      <p:bldP grpId="0" spid="23"/>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06" y="3017035"/>
            <a:ext cx="4204240" cy="1280160"/>
          </a:xfrm>
          <a:prstGeom prst="rect">
            <a:avLst/>
          </a:prstGeom>
        </p:spPr>
      </p:pic>
      <p:sp>
        <p:nvSpPr>
          <p:cNvPr hidden="1" id="19" name="Rectangle: Rounded Corners 18">
            <a:extLst>
              <a:ext uri="{FF2B5EF4-FFF2-40B4-BE49-F238E27FC236}">
                <a16:creationId xmlns:a16="http://schemas.microsoft.com/office/drawing/2014/main" id="{7380201B-9843-48CA-9749-1DE0EEA6A795}"/>
              </a:ext>
            </a:extLst>
          </p:cNvPr>
          <p:cNvSpPr/>
          <p:nvPr/>
        </p:nvSpPr>
        <p:spPr>
          <a:xfrm>
            <a:off x="3932676" y="1988706"/>
            <a:ext cx="4330700" cy="1041293"/>
          </a:xfrm>
          <a:prstGeom prst="roundRect">
            <a:avLst>
              <a:gd fmla="val 13740" name="adj"/>
            </a:avLst>
          </a:prstGeom>
          <a:ln/>
        </p:spPr>
        <p:style>
          <a:lnRef idx="3">
            <a:schemeClr val="lt1"/>
          </a:lnRef>
          <a:fillRef idx="1">
            <a:schemeClr val="accent2"/>
          </a:fillRef>
          <a:effectRef idx="1">
            <a:schemeClr val="accent2"/>
          </a:effectRef>
          <a:fontRef idx="minor">
            <a:schemeClr val="lt1"/>
          </a:fontRef>
        </p:style>
        <p:txBody>
          <a:bodyPr anchor="ctr" rtlCol="0"/>
          <a:lstStyle/>
          <a:p txid="bae8fc08761fd5f1d5454f14c3eb51cd">
            <a:pPr algn="ctr"/>
            <a:r>
              <a:rPr lang="en-GB" sz="2800"/>
              <a:t>Le Centre HISP de l'Université d'Oslo</a:t>
            </a:r>
            <a:endParaRPr dirty="0" lang="en-GB" sz="2800"/>
          </a:p>
        </p:txBody>
      </p:sp>
      <p:pic>
        <p:nvPicPr>
          <p:cNvPr id="1026" name="Picture 2">
            <a:extLst>
              <a:ext uri="{FF2B5EF4-FFF2-40B4-BE49-F238E27FC236}">
                <a16:creationId xmlns:a16="http://schemas.microsoft.com/office/drawing/2014/main" id="{D861EFF8-9B9D-475D-ABAE-93333465C458}"/>
              </a:ext>
            </a:extLst>
          </p:cNvPr>
          <p:cNvPicPr>
            <a:picLocks noChangeArrowheads="1" noChangeAspect="1"/>
          </p:cNvPicPr>
          <p:nvPr/>
        </p:nvPicPr>
        <p:blipFill rotWithShape="1">
          <a:blip r:embed="rId5">
            <a:extLst>
              <a:ext uri="{28A0092B-C50C-407E-A947-70E740481C1C}">
                <a14:useLocalDpi xmlns:a14="http://schemas.microsoft.com/office/drawing/2010/main" val="0"/>
              </a:ext>
            </a:extLst>
          </a:blip>
          <a:srcRect b="48062"/>
          <a:stretch/>
        </p:blipFill>
        <p:spPr bwMode="auto">
          <a:xfrm>
            <a:off x="3995906" y="1702134"/>
            <a:ext cx="4832249" cy="120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7B57945-9374-4064-9F79-B8CA137C6392}"/>
              </a:ext>
            </a:extLst>
          </p:cNvPr>
          <p:cNvSpPr/>
          <p:nvPr/>
        </p:nvSpPr>
        <p:spPr>
          <a:xfrm>
            <a:off x="3993880" y="1951003"/>
            <a:ext cx="4204240" cy="836890"/>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d25d246e322b1307d0724af0a42f43bf">
            <a:pPr algn="ctr"/>
            <a:r>
              <a:rPr lang="en-GB" sz="4000"/>
              <a:t>HISP UiO</a:t>
            </a:r>
            <a:endParaRPr dirty="0" lang="en-GB" sz="4000"/>
          </a:p>
        </p:txBody>
      </p:sp>
    </p:spTree>
    <p:custDataLst>
      <p:tags r:id="rId1"/>
    </p:custDataLst>
    <p:extLst>
      <p:ext uri="{BB962C8B-B14F-4D97-AF65-F5344CB8AC3E}">
        <p14:creationId xmlns:p14="http://schemas.microsoft.com/office/powerpoint/2010/main" val="223521091"/>
      </p:ext>
    </p:extLst>
  </p:cSld>
  <p:clrMapOvr>
    <a:masterClrMapping/>
  </p:clrMapOvr>
  <mc:AlternateContent xmlns:mc="http://schemas.openxmlformats.org/markup-compatibility/2006">
    <mc:Choice xmlns:p14="http://schemas.microsoft.com/office/powerpoint/2010/main" Requires="p14">
      <p:transition advTm="10424" p14:dur="0"/>
    </mc:Choice>
    <mc:Fallback>
      <p:transition advTm="104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2.08333E-7 -1.85185E-6 L -2.08333E-7 0.09352 " pathEditMode="relative" ptsTypes="AA" rAng="0">
                                      <p:cBhvr>
                                        <p:cTn dur="500" fill="hold" id="11"/>
                                        <p:tgtEl>
                                          <p:spTgt spid="14"/>
                                        </p:tgtEl>
                                        <p:attrNameLst>
                                          <p:attrName>ppt_x</p:attrName>
                                          <p:attrName>ppt_y</p:attrName>
                                        </p:attrNameLst>
                                      </p:cBhvr>
                                      <p:rCtr x="0" y="4676"/>
                                    </p:animMotion>
                                  </p:childTnLst>
                                </p:cTn>
                              </p:par>
                              <p:par>
                                <p:cTn fill="hold" grpId="0" id="12" nodeType="withEffect" presetClass="entr" presetID="10" presetSubtype="0">
                                  <p:stCondLst>
                                    <p:cond delay="0"/>
                                  </p:stCondLst>
                                  <p:childTnLst>
                                    <p:set>
                                      <p:cBhvr>
                                        <p:cTn dur="1" fill="hold" id="13">
                                          <p:stCondLst>
                                            <p:cond delay="0"/>
                                          </p:stCondLst>
                                        </p:cTn>
                                        <p:tgtEl>
                                          <p:spTgt spid="19"/>
                                        </p:tgtEl>
                                        <p:attrNameLst>
                                          <p:attrName>style.visibility</p:attrName>
                                        </p:attrNameLst>
                                      </p:cBhvr>
                                      <p:to>
                                        <p:strVal val="visible"/>
                                      </p:to>
                                    </p:set>
                                    <p:animEffect filter="fade" transition="in">
                                      <p:cBhvr>
                                        <p:cTn dur="500" id="14"/>
                                        <p:tgtEl>
                                          <p:spTgt spid="19"/>
                                        </p:tgtEl>
                                      </p:cBhvr>
                                    </p:animEffect>
                                  </p:childTnLst>
                                </p:cTn>
                              </p:par>
                              <p:par>
                                <p:cTn fill="hold" id="15" nodeType="withEffect" presetClass="entr" presetID="10" presetSubtype="0">
                                  <p:stCondLst>
                                    <p:cond delay="0"/>
                                  </p:stCondLst>
                                  <p:childTnLst>
                                    <p:set>
                                      <p:cBhvr>
                                        <p:cTn dur="1" fill="hold" id="16">
                                          <p:stCondLst>
                                            <p:cond delay="0"/>
                                          </p:stCondLst>
                                        </p:cTn>
                                        <p:tgtEl>
                                          <p:spTgt spid="1026"/>
                                        </p:tgtEl>
                                        <p:attrNameLst>
                                          <p:attrName>style.visibility</p:attrName>
                                        </p:attrNameLst>
                                      </p:cBhvr>
                                      <p:to>
                                        <p:strVal val="visible"/>
                                      </p:to>
                                    </p:set>
                                    <p:animEffect filter="fade" transition="in">
                                      <p:cBhvr>
                                        <p:cTn dur="500" id="17"/>
                                        <p:tgtEl>
                                          <p:spTgt spid="10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026"/>
                                        </p:tgtEl>
                                      </p:cBhvr>
                                    </p:animEffect>
                                    <p:set>
                                      <p:cBhvr>
                                        <p:cTn dur="1" fill="hold" id="22">
                                          <p:stCondLst>
                                            <p:cond delay="499"/>
                                          </p:stCondLst>
                                        </p:cTn>
                                        <p:tgtEl>
                                          <p:spTgt spid="1026"/>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1" id="25" nodeType="clickEffect" presetClass="exit" presetID="10" presetSubtype="0">
                                  <p:stCondLst>
                                    <p:cond delay="0"/>
                                  </p:stCondLst>
                                  <p:childTnLst>
                                    <p:animEffect filter="fade" transition="out">
                                      <p:cBhvr>
                                        <p:cTn dur="500" id="26"/>
                                        <p:tgtEl>
                                          <p:spTgt spid="19"/>
                                        </p:tgtEl>
                                      </p:cBhvr>
                                    </p:animEffect>
                                    <p:set>
                                      <p:cBhvr>
                                        <p:cTn dur="1" fill="hold" id="27">
                                          <p:stCondLst>
                                            <p:cond delay="499"/>
                                          </p:stCondLst>
                                        </p:cTn>
                                        <p:tgtEl>
                                          <p:spTgt spid="19"/>
                                        </p:tgtEl>
                                        <p:attrNameLst>
                                          <p:attrName>style.visibility</p:attrName>
                                        </p:attrNameLst>
                                      </p:cBhvr>
                                      <p:to>
                                        <p:strVal val="hidden"/>
                                      </p:to>
                                    </p:set>
                                  </p:childTnLst>
                                </p:cTn>
                              </p:par>
                              <p:par>
                                <p:cTn fill="hold" grpId="0" id="28" nodeType="withEffect" presetClass="entr" presetID="10" presetSubtype="0">
                                  <p:stCondLst>
                                    <p:cond delay="0"/>
                                  </p:stCondLst>
                                  <p:childTnLst>
                                    <p:set>
                                      <p:cBhvr>
                                        <p:cTn dur="1" fill="hold" id="29">
                                          <p:stCondLst>
                                            <p:cond delay="0"/>
                                          </p:stCondLst>
                                        </p:cTn>
                                        <p:tgtEl>
                                          <p:spTgt spid="9"/>
                                        </p:tgtEl>
                                        <p:attrNameLst>
                                          <p:attrName>style.visibility</p:attrName>
                                        </p:attrNameLst>
                                      </p:cBhvr>
                                      <p:to>
                                        <p:strVal val="visible"/>
                                      </p:to>
                                    </p:set>
                                    <p:animEffect filter="fade" transition="in">
                                      <p:cBhvr>
                                        <p:cTn dur="500" id="30"/>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1" spid="19"/>
      <p:bldP animBg="1" grpId="0" spid="9"/>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586" y="1890466"/>
            <a:ext cx="4190969" cy="127611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4710" y="3621074"/>
            <a:ext cx="1828748" cy="1828748"/>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5203" y="3644915"/>
            <a:ext cx="1792221" cy="1792221"/>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a:off x="6099071" y="3166585"/>
            <a:ext cx="13" cy="454489"/>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4731028" y="2276872"/>
            <a:ext cx="478330" cy="2257757"/>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7000872" y="2264783"/>
            <a:ext cx="454168" cy="2257771"/>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ACA8DB-FFC4-47CB-B50C-CBDED9436B5C}"/>
              </a:ext>
            </a:extLst>
          </p:cNvPr>
          <p:cNvSpPr txBox="1"/>
          <p:nvPr/>
        </p:nvSpPr>
        <p:spPr>
          <a:xfrm>
            <a:off x="3398580" y="5342730"/>
            <a:ext cx="1047750" cy="461665"/>
          </a:xfrm>
          <a:prstGeom prst="rect">
            <a:avLst/>
          </a:prstGeom>
          <a:noFill/>
        </p:spPr>
        <p:txBody>
          <a:bodyPr rtlCol="0" wrap="square">
            <a:spAutoFit/>
          </a:bodyPr>
          <a:lstStyle/>
          <a:p txid="6baeb96fb63babefe1a69ee265193fae">
            <a:pPr algn="l">
              <a:buClr>
                <a:srgbClr val="008CCF"/>
              </a:buClr>
            </a:pPr>
            <a:r>
              <a:rPr dirty="0" lang="en-GB" sz="2400"/>
              <a:t>Afrique</a:t>
            </a:r>
          </a:p>
        </p:txBody>
      </p:sp>
      <p:sp>
        <p:nvSpPr>
          <p:cNvPr id="15" name="TextBox 14">
            <a:extLst>
              <a:ext uri="{FF2B5EF4-FFF2-40B4-BE49-F238E27FC236}">
                <a16:creationId xmlns:a16="http://schemas.microsoft.com/office/drawing/2014/main" id="{A8B05238-70EB-482B-ACDB-B1982C166B48}"/>
              </a:ext>
            </a:extLst>
          </p:cNvPr>
          <p:cNvSpPr txBox="1"/>
          <p:nvPr/>
        </p:nvSpPr>
        <p:spPr>
          <a:xfrm>
            <a:off x="5705616" y="5322151"/>
            <a:ext cx="798473" cy="461665"/>
          </a:xfrm>
          <a:prstGeom prst="rect">
            <a:avLst/>
          </a:prstGeom>
          <a:noFill/>
        </p:spPr>
        <p:txBody>
          <a:bodyPr rtlCol="0" wrap="square">
            <a:spAutoFit/>
          </a:bodyPr>
          <a:lstStyle/>
          <a:p txid="d2d422545a293019f5d013b0b627571b">
            <a:pPr algn="l">
              <a:buClr>
                <a:srgbClr val="008CCF"/>
              </a:buClr>
            </a:pPr>
            <a:r>
              <a:rPr dirty="0" lang="en-GB" sz="2400"/>
              <a:t>Asie</a:t>
            </a:r>
          </a:p>
        </p:txBody>
      </p:sp>
      <p:sp>
        <p:nvSpPr>
          <p:cNvPr id="16" name="TextBox 15">
            <a:extLst>
              <a:ext uri="{FF2B5EF4-FFF2-40B4-BE49-F238E27FC236}">
                <a16:creationId xmlns:a16="http://schemas.microsoft.com/office/drawing/2014/main" id="{E1F1A699-C613-417E-8318-CE5B573C839E}"/>
              </a:ext>
            </a:extLst>
          </p:cNvPr>
          <p:cNvSpPr txBox="1"/>
          <p:nvPr/>
        </p:nvSpPr>
        <p:spPr>
          <a:xfrm>
            <a:off x="7460744" y="5349911"/>
            <a:ext cx="2257771" cy="461665"/>
          </a:xfrm>
          <a:prstGeom prst="rect">
            <a:avLst/>
          </a:prstGeom>
          <a:noFill/>
        </p:spPr>
        <p:txBody>
          <a:bodyPr rtlCol="0" wrap="square">
            <a:spAutoFit/>
          </a:bodyPr>
          <a:lstStyle/>
          <a:p txid="b7a3d45a22274b69b702bf2da043266c">
            <a:pPr algn="l">
              <a:buClr>
                <a:srgbClr val="008CCF"/>
              </a:buClr>
            </a:pPr>
            <a:r>
              <a:rPr dirty="0" lang="en-GB" sz="2400"/>
              <a:t>Amérique latine</a:t>
            </a:r>
          </a:p>
        </p:txBody>
      </p:sp>
      <p:pic>
        <p:nvPicPr>
          <p:cNvPr descr="Map  Description automatically generated" id="7" name="Picture 6">
            <a:extLst>
              <a:ext uri="{FF2B5EF4-FFF2-40B4-BE49-F238E27FC236}">
                <a16:creationId xmlns:a16="http://schemas.microsoft.com/office/drawing/2014/main" id="{2D830EB7-7133-4D60-BA7E-DA6DBAD099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2194" y="3677027"/>
            <a:ext cx="1428006" cy="1616610"/>
          </a:xfrm>
          <a:prstGeom prst="rect">
            <a:avLst/>
          </a:prstGeom>
        </p:spPr>
      </p:pic>
      <p:sp>
        <p:nvSpPr>
          <p:cNvPr id="5" name="TextBox 4">
            <a:extLst>
              <a:ext uri="{FF2B5EF4-FFF2-40B4-BE49-F238E27FC236}">
                <a16:creationId xmlns:a16="http://schemas.microsoft.com/office/drawing/2014/main" id="{F687C078-36F9-4AE1-97B0-769D02EC97ED}"/>
              </a:ext>
            </a:extLst>
          </p:cNvPr>
          <p:cNvSpPr txBox="1"/>
          <p:nvPr/>
        </p:nvSpPr>
        <p:spPr>
          <a:xfrm>
            <a:off x="3922455" y="3132555"/>
            <a:ext cx="4367720" cy="461665"/>
          </a:xfrm>
          <a:prstGeom prst="rect">
            <a:avLst/>
          </a:prstGeom>
          <a:noFill/>
        </p:spPr>
        <p:txBody>
          <a:bodyPr rtlCol="0" wrap="square">
            <a:spAutoFit/>
          </a:bodyPr>
          <a:lstStyle/>
          <a:p txid="f3a08d2f726bc467c0f3342c4994aa11">
            <a:pPr algn="ctr">
              <a:buClr>
                <a:srgbClr val="008CCF"/>
              </a:buClr>
            </a:pPr>
            <a:r>
              <a:rPr dirty="0" lang="en-GB" sz="2400"/>
              <a:t>DHIS2 en tant que plate-forme nationale</a:t>
            </a:r>
          </a:p>
        </p:txBody>
      </p:sp>
    </p:spTree>
    <p:custDataLst>
      <p:tags r:id="rId1"/>
    </p:custDataLst>
    <p:extLst>
      <p:ext uri="{BB962C8B-B14F-4D97-AF65-F5344CB8AC3E}">
        <p14:creationId xmlns:p14="http://schemas.microsoft.com/office/powerpoint/2010/main" val="108768426"/>
      </p:ext>
    </p:extLst>
  </p:cSld>
  <p:clrMapOvr>
    <a:masterClrMapping/>
  </p:clrMapOvr>
  <mc:AlternateContent xmlns:mc="http://schemas.openxmlformats.org/markup-compatibility/2006">
    <mc:Choice xmlns:p14="http://schemas.microsoft.com/office/powerpoint/2010/main" Requires="p14">
      <p:transition advTm="14367" p14:dur="700" spd="med">
        <p:fade/>
      </p:transition>
    </mc:Choice>
    <mc:Fallback>
      <p:transition advTm="14367"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1000" id="11"/>
                                        <p:tgtEl>
                                          <p:spTgt spid="11"/>
                                        </p:tgtEl>
                                      </p:cBhvr>
                                    </p:animEffect>
                                    <p:anim calcmode="lin" valueType="num">
                                      <p:cBhvr>
                                        <p:cTn dur="1000" fill="hold" id="12"/>
                                        <p:tgtEl>
                                          <p:spTgt spid="11"/>
                                        </p:tgtEl>
                                        <p:attrNameLst>
                                          <p:attrName>ppt_x</p:attrName>
                                        </p:attrNameLst>
                                      </p:cBhvr>
                                      <p:tavLst>
                                        <p:tav tm="0">
                                          <p:val>
                                            <p:strVal val="#ppt_x"/>
                                          </p:val>
                                        </p:tav>
                                        <p:tav tm="100000">
                                          <p:val>
                                            <p:strVal val="#ppt_x"/>
                                          </p:val>
                                        </p:tav>
                                      </p:tavLst>
                                    </p:anim>
                                    <p:anim calcmode="lin" valueType="num">
                                      <p:cBhvr>
                                        <p:cTn dur="1000" fill="hold" id="13"/>
                                        <p:tgtEl>
                                          <p:spTgt spid="11"/>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par>
                                <p:cTn fill="hold" id="23" nodeType="withEffect" presetClass="entr" presetID="22" presetSubtype="2">
                                  <p:stCondLst>
                                    <p:cond delay="0"/>
                                  </p:stCondLst>
                                  <p:childTnLst>
                                    <p:set>
                                      <p:cBhvr>
                                        <p:cTn dur="1" fill="hold" id="24">
                                          <p:stCondLst>
                                            <p:cond delay="0"/>
                                          </p:stCondLst>
                                        </p:cTn>
                                        <p:tgtEl>
                                          <p:spTgt spid="22"/>
                                        </p:tgtEl>
                                        <p:attrNameLst>
                                          <p:attrName>style.visibility</p:attrName>
                                        </p:attrNameLst>
                                      </p:cBhvr>
                                      <p:to>
                                        <p:strVal val="visible"/>
                                      </p:to>
                                    </p:set>
                                    <p:animEffect filter="wipe(right)" transition="in">
                                      <p:cBhvr>
                                        <p:cTn dur="500" id="25"/>
                                        <p:tgtEl>
                                          <p:spTgt spid="22"/>
                                        </p:tgtEl>
                                      </p:cBhvr>
                                    </p:animEffect>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14"/>
                                        </p:tgtEl>
                                        <p:attrNameLst>
                                          <p:attrName>style.visibility</p:attrName>
                                        </p:attrNameLst>
                                      </p:cBhvr>
                                      <p:to>
                                        <p:strVal val="visible"/>
                                      </p:to>
                                    </p:set>
                                    <p:animEffect filter="fade" transition="in">
                                      <p:cBhvr>
                                        <p:cTn dur="500" id="29"/>
                                        <p:tgtEl>
                                          <p:spTgt spid="14"/>
                                        </p:tgtEl>
                                      </p:cBhvr>
                                    </p:animEffect>
                                    <p:anim calcmode="lin" valueType="num">
                                      <p:cBhvr>
                                        <p:cTn dur="500" fill="hold" id="30"/>
                                        <p:tgtEl>
                                          <p:spTgt spid="14"/>
                                        </p:tgtEl>
                                        <p:attrNameLst>
                                          <p:attrName>ppt_x</p:attrName>
                                        </p:attrNameLst>
                                      </p:cBhvr>
                                      <p:tavLst>
                                        <p:tav tm="0">
                                          <p:val>
                                            <p:strVal val="#ppt_x"/>
                                          </p:val>
                                        </p:tav>
                                        <p:tav tm="100000">
                                          <p:val>
                                            <p:strVal val="#ppt_x"/>
                                          </p:val>
                                        </p:tav>
                                      </p:tavLst>
                                    </p:anim>
                                    <p:anim calcmode="lin" valueType="num">
                                      <p:cBhvr>
                                        <p:cTn dur="500" fill="hold" id="31"/>
                                        <p:tgtEl>
                                          <p:spTgt spid="14"/>
                                        </p:tgtEl>
                                        <p:attrNameLst>
                                          <p:attrName>ppt_y</p:attrName>
                                        </p:attrNameLst>
                                      </p:cBhvr>
                                      <p:tavLst>
                                        <p:tav tm="0">
                                          <p:val>
                                            <p:strVal val="#ppt_y+.1"/>
                                          </p:val>
                                        </p:tav>
                                        <p:tav tm="100000">
                                          <p:val>
                                            <p:strVal val="#ppt_y"/>
                                          </p:val>
                                        </p:tav>
                                      </p:tavLst>
                                    </p:anim>
                                  </p:childTnLst>
                                </p:cTn>
                              </p:par>
                              <p:par>
                                <p:cTn fill="hold" grpId="0" id="32" nodeType="withEffect" presetClass="entr" presetID="10" presetSubtype="0">
                                  <p:stCondLst>
                                    <p:cond delay="0"/>
                                  </p:stCondLst>
                                  <p:childTnLst>
                                    <p:set>
                                      <p:cBhvr>
                                        <p:cTn dur="1" fill="hold" id="33">
                                          <p:stCondLst>
                                            <p:cond delay="0"/>
                                          </p:stCondLst>
                                        </p:cTn>
                                        <p:tgtEl>
                                          <p:spTgt spid="3"/>
                                        </p:tgtEl>
                                        <p:attrNameLst>
                                          <p:attrName>style.visibility</p:attrName>
                                        </p:attrNameLst>
                                      </p:cBhvr>
                                      <p:to>
                                        <p:strVal val="visible"/>
                                      </p:to>
                                    </p:set>
                                    <p:animEffect filter="fade" transition="in">
                                      <p:cBhvr>
                                        <p:cTn dur="500" id="34"/>
                                        <p:tgtEl>
                                          <p:spTgt spid="3"/>
                                        </p:tgtEl>
                                      </p:cBhvr>
                                    </p:animEffect>
                                  </p:childTnLst>
                                </p:cTn>
                              </p:par>
                            </p:childTnLst>
                          </p:cTn>
                        </p:par>
                        <p:par>
                          <p:cTn fill="hold" id="35">
                            <p:stCondLst>
                              <p:cond delay="1000"/>
                            </p:stCondLst>
                            <p:childTnLst>
                              <p:par>
                                <p:cTn fill="hold" id="36" nodeType="afterEffect" presetClass="entr" presetID="22" presetSubtype="1">
                                  <p:stCondLst>
                                    <p:cond delay="0"/>
                                  </p:stCondLst>
                                  <p:childTnLst>
                                    <p:set>
                                      <p:cBhvr>
                                        <p:cTn dur="1" fill="hold" id="37">
                                          <p:stCondLst>
                                            <p:cond delay="0"/>
                                          </p:stCondLst>
                                        </p:cTn>
                                        <p:tgtEl>
                                          <p:spTgt spid="20"/>
                                        </p:tgtEl>
                                        <p:attrNameLst>
                                          <p:attrName>style.visibility</p:attrName>
                                        </p:attrNameLst>
                                      </p:cBhvr>
                                      <p:to>
                                        <p:strVal val="visible"/>
                                      </p:to>
                                    </p:set>
                                    <p:animEffect filter="wipe(up)" transition="in">
                                      <p:cBhvr>
                                        <p:cTn dur="500" id="38"/>
                                        <p:tgtEl>
                                          <p:spTgt spid="20"/>
                                        </p:tgtEl>
                                      </p:cBhvr>
                                    </p:animEffect>
                                  </p:childTnLst>
                                </p:cTn>
                              </p:par>
                            </p:childTnLst>
                          </p:cTn>
                        </p:par>
                        <p:par>
                          <p:cTn fill="hold" id="39">
                            <p:stCondLst>
                              <p:cond delay="1500"/>
                            </p:stCondLst>
                            <p:childTnLst>
                              <p:par>
                                <p:cTn fill="hold" id="40" nodeType="afterEffect" presetClass="entr" presetID="42"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anim calcmode="lin" valueType="num">
                                      <p:cBhvr>
                                        <p:cTn dur="500" fill="hold" id="43"/>
                                        <p:tgtEl>
                                          <p:spTgt spid="12"/>
                                        </p:tgtEl>
                                        <p:attrNameLst>
                                          <p:attrName>ppt_x</p:attrName>
                                        </p:attrNameLst>
                                      </p:cBhvr>
                                      <p:tavLst>
                                        <p:tav tm="0">
                                          <p:val>
                                            <p:strVal val="#ppt_x"/>
                                          </p:val>
                                        </p:tav>
                                        <p:tav tm="100000">
                                          <p:val>
                                            <p:strVal val="#ppt_x"/>
                                          </p:val>
                                        </p:tav>
                                      </p:tavLst>
                                    </p:anim>
                                    <p:anim calcmode="lin" valueType="num">
                                      <p:cBhvr>
                                        <p:cTn dur="500" fill="hold" id="44"/>
                                        <p:tgtEl>
                                          <p:spTgt spid="12"/>
                                        </p:tgtEl>
                                        <p:attrNameLst>
                                          <p:attrName>ppt_y</p:attrName>
                                        </p:attrNameLst>
                                      </p:cBhvr>
                                      <p:tavLst>
                                        <p:tav tm="0">
                                          <p:val>
                                            <p:strVal val="#ppt_y+.1"/>
                                          </p:val>
                                        </p:tav>
                                        <p:tav tm="100000">
                                          <p:val>
                                            <p:strVal val="#ppt_y"/>
                                          </p:val>
                                        </p:tav>
                                      </p:tavLst>
                                    </p:anim>
                                  </p:childTnLst>
                                </p:cTn>
                              </p:par>
                              <p:par>
                                <p:cTn fill="hold" grpId="0" id="45" nodeType="withEffect" presetClass="entr" presetID="10" presetSubtype="0">
                                  <p:stCondLst>
                                    <p:cond delay="0"/>
                                  </p:stCondLst>
                                  <p:childTnLst>
                                    <p:set>
                                      <p:cBhvr>
                                        <p:cTn dur="1" fill="hold" id="46">
                                          <p:stCondLst>
                                            <p:cond delay="0"/>
                                          </p:stCondLst>
                                        </p:cTn>
                                        <p:tgtEl>
                                          <p:spTgt spid="15"/>
                                        </p:tgtEl>
                                        <p:attrNameLst>
                                          <p:attrName>style.visibility</p:attrName>
                                        </p:attrNameLst>
                                      </p:cBhvr>
                                      <p:to>
                                        <p:strVal val="visible"/>
                                      </p:to>
                                    </p:set>
                                    <p:animEffect filter="fade" transition="in">
                                      <p:cBhvr>
                                        <p:cTn dur="500" id="47"/>
                                        <p:tgtEl>
                                          <p:spTgt spid="15"/>
                                        </p:tgtEl>
                                      </p:cBhvr>
                                    </p:animEffect>
                                  </p:childTnLst>
                                </p:cTn>
                              </p:par>
                            </p:childTnLst>
                          </p:cTn>
                        </p:par>
                        <p:par>
                          <p:cTn fill="hold" id="48">
                            <p:stCondLst>
                              <p:cond delay="2000"/>
                            </p:stCondLst>
                            <p:childTnLst>
                              <p:par>
                                <p:cTn fill="hold" id="49" nodeType="afterEffect" presetClass="entr" presetID="22" presetSubtype="8">
                                  <p:stCondLst>
                                    <p:cond delay="0"/>
                                  </p:stCondLst>
                                  <p:childTnLst>
                                    <p:set>
                                      <p:cBhvr>
                                        <p:cTn dur="1" fill="hold" id="50">
                                          <p:stCondLst>
                                            <p:cond delay="0"/>
                                          </p:stCondLst>
                                        </p:cTn>
                                        <p:tgtEl>
                                          <p:spTgt spid="24"/>
                                        </p:tgtEl>
                                        <p:attrNameLst>
                                          <p:attrName>style.visibility</p:attrName>
                                        </p:attrNameLst>
                                      </p:cBhvr>
                                      <p:to>
                                        <p:strVal val="visible"/>
                                      </p:to>
                                    </p:set>
                                    <p:animEffect filter="wipe(left)" transition="in">
                                      <p:cBhvr>
                                        <p:cTn dur="500" id="51"/>
                                        <p:tgtEl>
                                          <p:spTgt spid="24"/>
                                        </p:tgtEl>
                                      </p:cBhvr>
                                    </p:animEffect>
                                  </p:childTnLst>
                                </p:cTn>
                              </p:par>
                            </p:childTnLst>
                          </p:cTn>
                        </p:par>
                        <p:par>
                          <p:cTn fill="hold" id="52">
                            <p:stCondLst>
                              <p:cond delay="2500"/>
                            </p:stCondLst>
                            <p:childTnLst>
                              <p:par>
                                <p:cTn fill="hold" id="53" nodeType="afterEffect" presetClass="entr" presetID="10" presetSubtype="0">
                                  <p:stCondLst>
                                    <p:cond delay="0"/>
                                  </p:stCondLst>
                                  <p:childTnLst>
                                    <p:set>
                                      <p:cBhvr>
                                        <p:cTn dur="1" fill="hold" id="54">
                                          <p:stCondLst>
                                            <p:cond delay="0"/>
                                          </p:stCondLst>
                                        </p:cTn>
                                        <p:tgtEl>
                                          <p:spTgt spid="7"/>
                                        </p:tgtEl>
                                        <p:attrNameLst>
                                          <p:attrName>style.visibility</p:attrName>
                                        </p:attrNameLst>
                                      </p:cBhvr>
                                      <p:to>
                                        <p:strVal val="visible"/>
                                      </p:to>
                                    </p:set>
                                    <p:animEffect filter="fade" transition="in">
                                      <p:cBhvr>
                                        <p:cTn dur="500" id="55"/>
                                        <p:tgtEl>
                                          <p:spTgt spid="7"/>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16"/>
                                        </p:tgtEl>
                                        <p:attrNameLst>
                                          <p:attrName>style.visibility</p:attrName>
                                        </p:attrNameLst>
                                      </p:cBhvr>
                                      <p:to>
                                        <p:strVal val="visible"/>
                                      </p:to>
                                    </p:set>
                                    <p:animEffect filter="fade" transition="in">
                                      <p:cBhvr>
                                        <p:cTn dur="500" id="58"/>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3"/>
      <p:bldP grpId="0" spid="15"/>
      <p:bldP grpId="0" spid="16"/>
      <p:bldP grpId="0" spid="5"/>
      <p:bldP grpId="1" spid="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373" y="1922863"/>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28" y="3509758"/>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529" y="419574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687" y="1724395"/>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95511" y="3441108"/>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9303" y="3478844"/>
            <a:ext cx="1332017" cy="1332017"/>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4075094" y="2672834"/>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2697199" y="2100947"/>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4456962" y="2290967"/>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Map  Description automatically generated" id="15" name="Picture 14">
            <a:extLst>
              <a:ext uri="{FF2B5EF4-FFF2-40B4-BE49-F238E27FC236}">
                <a16:creationId xmlns:a16="http://schemas.microsoft.com/office/drawing/2014/main" id="{9CE42770-0B1C-47F1-A8F6-CDC1CB96CA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40797" y="3549480"/>
            <a:ext cx="973133" cy="1101660"/>
          </a:xfrm>
          <a:prstGeom prst="rect">
            <a:avLst/>
          </a:prstGeom>
        </p:spPr>
      </p:pic>
    </p:spTree>
    <p:custDataLst>
      <p:tags r:id="rId1"/>
    </p:custDataLst>
    <p:extLst>
      <p:ext uri="{BB962C8B-B14F-4D97-AF65-F5344CB8AC3E}">
        <p14:creationId xmlns:p14="http://schemas.microsoft.com/office/powerpoint/2010/main" val="1940806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258" p14:dur="1055" spd="slow">
        <p159:morph option="byObject"/>
      </p:transition>
    </mc:Choice>
    <mc:Fallback>
      <p:transition advTm="425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6"/>
                                        </p:tgtEl>
                                        <p:attrNameLst>
                                          <p:attrName>style.visibility</p:attrName>
                                        </p:attrNameLst>
                                      </p:cBhvr>
                                      <p:to>
                                        <p:strVal val="visible"/>
                                      </p:to>
                                    </p:set>
                                    <p:animEffect filter="fade" transition="in">
                                      <p:cBhvr>
                                        <p:cTn dur="500" id="14"/>
                                        <p:tgtEl>
                                          <p:spTgt spid="6"/>
                                        </p:tgtEl>
                                      </p:cBhvr>
                                    </p:animEffect>
                                    <p:anim calcmode="lin" valueType="num">
                                      <p:cBhvr>
                                        <p:cTn dur="500" fill="hold" id="15"/>
                                        <p:tgtEl>
                                          <p:spTgt spid="6"/>
                                        </p:tgtEl>
                                        <p:attrNameLst>
                                          <p:attrName>ppt_x</p:attrName>
                                        </p:attrNameLst>
                                      </p:cBhvr>
                                      <p:tavLst>
                                        <p:tav tm="0">
                                          <p:val>
                                            <p:strVal val="#ppt_x"/>
                                          </p:val>
                                        </p:tav>
                                        <p:tav tm="100000">
                                          <p:val>
                                            <p:strVal val="#ppt_x"/>
                                          </p:val>
                                        </p:tav>
                                      </p:tavLst>
                                    </p:anim>
                                    <p:anim calcmode="lin" valueType="num">
                                      <p:cBhvr>
                                        <p:cTn dur="500" fill="hold" id="16"/>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8"/>
                                        </p:tgtEl>
                                        <p:attrNameLst>
                                          <p:attrName>style.visibility</p:attrName>
                                        </p:attrNameLst>
                                      </p:cBhvr>
                                      <p:to>
                                        <p:strVal val="visible"/>
                                      </p:to>
                                    </p:set>
                                    <p:animEffect filter="fade" transition="in">
                                      <p:cBhvr>
                                        <p:cTn dur="500" id="21"/>
                                        <p:tgtEl>
                                          <p:spTgt spid="8"/>
                                        </p:tgtEl>
                                      </p:cBhvr>
                                    </p:animEffect>
                                    <p:anim calcmode="lin" valueType="num">
                                      <p:cBhvr>
                                        <p:cTn dur="500" fill="hold" id="22"/>
                                        <p:tgtEl>
                                          <p:spTgt spid="8"/>
                                        </p:tgtEl>
                                        <p:attrNameLst>
                                          <p:attrName>ppt_x</p:attrName>
                                        </p:attrNameLst>
                                      </p:cBhvr>
                                      <p:tavLst>
                                        <p:tav tm="0">
                                          <p:val>
                                            <p:strVal val="#ppt_x"/>
                                          </p:val>
                                        </p:tav>
                                        <p:tav tm="100000">
                                          <p:val>
                                            <p:strVal val="#ppt_x"/>
                                          </p:val>
                                        </p:tav>
                                      </p:tavLst>
                                    </p:anim>
                                    <p:anim calcmode="lin" valueType="num">
                                      <p:cBhvr>
                                        <p:cTn dur="500" fill="hold" id="23"/>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14106572"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dirty="0" lang="en-GB" sz="2400">
                <a:latin typeface="+mj-lt"/>
              </a:rPr>
              <a:t>2012</a:t>
            </a: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014" y="1946006"/>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059" y="3532901"/>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6592" y="429502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0700" y="1747538"/>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2876" y="3464251"/>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084" y="3501987"/>
            <a:ext cx="1332017" cy="1332017"/>
          </a:xfrm>
          <a:prstGeom prst="rect">
            <a:avLst/>
          </a:prstGeom>
        </p:spPr>
      </p:pic>
      <p:pic>
        <p:nvPicPr>
          <p:cNvPr descr="South America with solid fill" id="18" name="Graphic 17">
            <a:extLst>
              <a:ext uri="{FF2B5EF4-FFF2-40B4-BE49-F238E27FC236}">
                <a16:creationId xmlns:a16="http://schemas.microsoft.com/office/drawing/2014/main" id="{76F53CFF-24DB-419F-B9CA-170E94F3CF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95467" y="3489651"/>
            <a:ext cx="1359165" cy="1359165"/>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10673293" y="2695977"/>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12051188" y="2124090"/>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stCxn id="11" idx="2"/>
            <a:endCxn id="18" idx="0"/>
          </p:cNvCxnSpPr>
          <p:nvPr/>
        </p:nvCxnSpPr>
        <p:spPr>
          <a:xfrm flipH="1" rot="16200000">
            <a:off x="-10291425" y="2314110"/>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58"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5723112" y="1634492"/>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387450" y="3256598"/>
            <a:ext cx="212984" cy="228743"/>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grpSp>
        <p:nvGrpSpPr>
          <p:cNvPr descr="Doctor female outline" id="124" name="Graphic 12">
            <a:extLst>
              <a:ext uri="{FF2B5EF4-FFF2-40B4-BE49-F238E27FC236}">
                <a16:creationId xmlns:a16="http://schemas.microsoft.com/office/drawing/2014/main" id="{014BA196-82E8-48A7-929A-61A9E6B78435}"/>
              </a:ext>
            </a:extLst>
          </p:cNvPr>
          <p:cNvGrpSpPr/>
          <p:nvPr/>
        </p:nvGrpSpPr>
        <p:grpSpPr>
          <a:xfrm>
            <a:off x="4214378" y="2102669"/>
            <a:ext cx="1073420" cy="1414598"/>
            <a:chOff x="4772520" y="2090794"/>
            <a:chExt cx="1073420" cy="1414598"/>
          </a:xfrm>
          <a:solidFill>
            <a:schemeClr val="tx2"/>
          </a:solidFill>
        </p:grpSpPr>
        <p:sp>
          <p:nvSpPr>
            <p:cNvPr descr="Doctor female outline" id="125" name="Graphic 12">
              <a:extLst>
                <a:ext uri="{FF2B5EF4-FFF2-40B4-BE49-F238E27FC236}">
                  <a16:creationId xmlns:a16="http://schemas.microsoft.com/office/drawing/2014/main" id="{7CE6F5B4-9174-4818-A6E7-03740840C817}"/>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26" name="Graphic 12">
              <a:extLst>
                <a:ext uri="{FF2B5EF4-FFF2-40B4-BE49-F238E27FC236}">
                  <a16:creationId xmlns:a16="http://schemas.microsoft.com/office/drawing/2014/main" id="{AB32F484-5503-486A-902C-8C957F692198}"/>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27" name="Graphic 18">
            <a:extLst>
              <a:ext uri="{FF2B5EF4-FFF2-40B4-BE49-F238E27FC236}">
                <a16:creationId xmlns:a16="http://schemas.microsoft.com/office/drawing/2014/main" id="{8EA83C53-B3A4-44CF-9B70-9B8C096F7E10}"/>
              </a:ext>
            </a:extLst>
          </p:cNvPr>
          <p:cNvGrpSpPr/>
          <p:nvPr/>
        </p:nvGrpSpPr>
        <p:grpSpPr>
          <a:xfrm>
            <a:off x="4196487" y="4012336"/>
            <a:ext cx="1109201" cy="1395624"/>
            <a:chOff x="4754629" y="4000461"/>
            <a:chExt cx="1109201" cy="1395624"/>
          </a:xfrm>
          <a:solidFill>
            <a:schemeClr val="tx2"/>
          </a:solidFill>
        </p:grpSpPr>
        <p:sp>
          <p:nvSpPr>
            <p:cNvPr descr="Doctor male outline" id="128" name="Graphic 18">
              <a:extLst>
                <a:ext uri="{FF2B5EF4-FFF2-40B4-BE49-F238E27FC236}">
                  <a16:creationId xmlns:a16="http://schemas.microsoft.com/office/drawing/2014/main" id="{4B27BF66-6D57-4F68-B0B4-42C8A646130E}"/>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29" name="Graphic 18">
              <a:extLst>
                <a:ext uri="{FF2B5EF4-FFF2-40B4-BE49-F238E27FC236}">
                  <a16:creationId xmlns:a16="http://schemas.microsoft.com/office/drawing/2014/main" id="{BAFF1A27-FB5B-43F2-82E4-0D67703079C8}"/>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cxnSp>
        <p:nvCxnSpPr>
          <p:cNvPr id="131" name="Connector: Elbow 130">
            <a:extLst>
              <a:ext uri="{FF2B5EF4-FFF2-40B4-BE49-F238E27FC236}">
                <a16:creationId xmlns:a16="http://schemas.microsoft.com/office/drawing/2014/main" id="{884F19A0-723A-4CF9-82C5-C6EF212F89E3}"/>
              </a:ext>
            </a:extLst>
          </p:cNvPr>
          <p:cNvCxnSpPr>
            <a:stCxn id="16" idx="3"/>
          </p:cNvCxnSpPr>
          <p:nvPr/>
        </p:nvCxnSpPr>
        <p:spPr>
          <a:xfrm flipV="1">
            <a:off x="3495865" y="3141801"/>
            <a:ext cx="700622" cy="47736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0C8F7EC-093B-4767-ADFF-65BC10FF2215}"/>
              </a:ext>
            </a:extLst>
          </p:cNvPr>
          <p:cNvCxnSpPr>
            <a:cxnSpLocks/>
            <a:stCxn id="16" idx="3"/>
          </p:cNvCxnSpPr>
          <p:nvPr/>
        </p:nvCxnSpPr>
        <p:spPr>
          <a:xfrm>
            <a:off x="3495865" y="3619165"/>
            <a:ext cx="700622" cy="681641"/>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0766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357" p14:dur="758" spd="slow">
        <p159:morph option="byObject"/>
      </p:transition>
    </mc:Choice>
    <mc:Fallback>
      <p:transition advTm="53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1+#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10"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childTnLst>
                                </p:cTn>
                              </p:par>
                            </p:childTnLst>
                          </p:cTn>
                        </p:par>
                        <p:par>
                          <p:cTn fill="hold" id="13">
                            <p:stCondLst>
                              <p:cond delay="1000"/>
                            </p:stCondLst>
                            <p:childTnLst>
                              <p:par>
                                <p:cTn fill="hold" id="14" nodeType="afterEffect" presetClass="entr" presetID="10" presetSubtype="0">
                                  <p:stCondLst>
                                    <p:cond delay="0"/>
                                  </p:stCondLst>
                                  <p:childTnLst>
                                    <p:set>
                                      <p:cBhvr>
                                        <p:cTn dur="1" fill="hold" id="15">
                                          <p:stCondLst>
                                            <p:cond delay="0"/>
                                          </p:stCondLst>
                                        </p:cTn>
                                        <p:tgtEl>
                                          <p:spTgt spid="127"/>
                                        </p:tgtEl>
                                        <p:attrNameLst>
                                          <p:attrName>style.visibility</p:attrName>
                                        </p:attrNameLst>
                                      </p:cBhvr>
                                      <p:to>
                                        <p:strVal val="visible"/>
                                      </p:to>
                                    </p:set>
                                    <p:animEffect filter="fade" transition="in">
                                      <p:cBhvr>
                                        <p:cTn dur="500" id="16"/>
                                        <p:tgtEl>
                                          <p:spTgt spid="127"/>
                                        </p:tgtEl>
                                      </p:cBhvr>
                                    </p:animEffect>
                                  </p:childTnLst>
                                </p:cTn>
                              </p:par>
                              <p:par>
                                <p:cTn fill="hold" id="17" nodeType="withEffect" presetClass="entr" presetID="10" presetSubtype="0">
                                  <p:stCondLst>
                                    <p:cond delay="0"/>
                                  </p:stCondLst>
                                  <p:childTnLst>
                                    <p:set>
                                      <p:cBhvr>
                                        <p:cTn dur="1" fill="hold" id="18">
                                          <p:stCondLst>
                                            <p:cond delay="0"/>
                                          </p:stCondLst>
                                        </p:cTn>
                                        <p:tgtEl>
                                          <p:spTgt spid="124"/>
                                        </p:tgtEl>
                                        <p:attrNameLst>
                                          <p:attrName>style.visibility</p:attrName>
                                        </p:attrNameLst>
                                      </p:cBhvr>
                                      <p:to>
                                        <p:strVal val="visible"/>
                                      </p:to>
                                    </p:set>
                                    <p:animEffect filter="fade" transition="in">
                                      <p:cBhvr>
                                        <p:cTn dur="500" id="19"/>
                                        <p:tgtEl>
                                          <p:spTgt spid="124"/>
                                        </p:tgtEl>
                                      </p:cBhvr>
                                    </p:animEffect>
                                  </p:childTnLst>
                                </p:cTn>
                              </p:par>
                              <p:par>
                                <p:cTn fill="hold" id="20" nodeType="with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23"/>
                                        </p:tgtEl>
                                        <p:attrNameLst>
                                          <p:attrName>style.visibility</p:attrName>
                                        </p:attrNameLst>
                                      </p:cBhvr>
                                      <p:to>
                                        <p:strVal val="visible"/>
                                      </p:to>
                                    </p:set>
                                    <p:animEffect filter="fade" transition="in">
                                      <p:cBhvr>
                                        <p:cTn dur="500" id="25"/>
                                        <p:tgtEl>
                                          <p:spTgt spid="123"/>
                                        </p:tgtEl>
                                      </p:cBhvr>
                                    </p:animEffect>
                                  </p:childTnLst>
                                </p:cTn>
                              </p:par>
                            </p:childTnLst>
                          </p:cTn>
                        </p:par>
                        <p:par>
                          <p:cTn fill="hold" id="26">
                            <p:stCondLst>
                              <p:cond delay="1500"/>
                            </p:stCondLst>
                            <p:childTnLst>
                              <p:par>
                                <p:cTn fill="hold" id="27" nodeType="afterEffect" presetClass="entr" presetID="22" presetSubtype="8">
                                  <p:stCondLst>
                                    <p:cond delay="0"/>
                                  </p:stCondLst>
                                  <p:childTnLst>
                                    <p:set>
                                      <p:cBhvr>
                                        <p:cTn dur="1" fill="hold" id="28">
                                          <p:stCondLst>
                                            <p:cond delay="0"/>
                                          </p:stCondLst>
                                        </p:cTn>
                                        <p:tgtEl>
                                          <p:spTgt spid="132"/>
                                        </p:tgtEl>
                                        <p:attrNameLst>
                                          <p:attrName>style.visibility</p:attrName>
                                        </p:attrNameLst>
                                      </p:cBhvr>
                                      <p:to>
                                        <p:strVal val="visible"/>
                                      </p:to>
                                    </p:set>
                                    <p:animEffect filter="wipe(left)" transition="in">
                                      <p:cBhvr>
                                        <p:cTn dur="500" id="29"/>
                                        <p:tgtEl>
                                          <p:spTgt spid="132"/>
                                        </p:tgtEl>
                                      </p:cBhvr>
                                    </p:animEffect>
                                  </p:childTnLst>
                                </p:cTn>
                              </p:par>
                              <p:par>
                                <p:cTn fill="hold" id="30" nodeType="withEffect" presetClass="entr" presetID="22" presetSubtype="8">
                                  <p:stCondLst>
                                    <p:cond delay="0"/>
                                  </p:stCondLst>
                                  <p:childTnLst>
                                    <p:set>
                                      <p:cBhvr>
                                        <p:cTn dur="1" fill="hold" id="31">
                                          <p:stCondLst>
                                            <p:cond delay="0"/>
                                          </p:stCondLst>
                                        </p:cTn>
                                        <p:tgtEl>
                                          <p:spTgt spid="131"/>
                                        </p:tgtEl>
                                        <p:attrNameLst>
                                          <p:attrName>style.visibility</p:attrName>
                                        </p:attrNameLst>
                                      </p:cBhvr>
                                      <p:to>
                                        <p:strVal val="visible"/>
                                      </p:to>
                                    </p:set>
                                    <p:animEffect filter="wipe(left)" transition="in">
                                      <p:cBhvr>
                                        <p:cTn dur="500" id="32"/>
                                        <p:tgtEl>
                                          <p:spTgt spid="131"/>
                                        </p:tgtEl>
                                      </p:cBhvr>
                                    </p:animEffect>
                                  </p:childTnLst>
                                </p:cTn>
                              </p:par>
                            </p:childTnLst>
                          </p:cTn>
                        </p:par>
                        <p:par>
                          <p:cTn fill="hold" id="33">
                            <p:stCondLst>
                              <p:cond delay="2000"/>
                            </p:stCondLst>
                            <p:childTnLst>
                              <p:par>
                                <p:cTn fill="hold" id="34" nodeType="afterEffect" presetClass="exit" presetID="22" presetSubtype="8">
                                  <p:stCondLst>
                                    <p:cond delay="0"/>
                                  </p:stCondLst>
                                  <p:childTnLst>
                                    <p:animEffect filter="wipe(left)" transition="out">
                                      <p:cBhvr>
                                        <p:cTn dur="500" id="35"/>
                                        <p:tgtEl>
                                          <p:spTgt spid="132"/>
                                        </p:tgtEl>
                                      </p:cBhvr>
                                    </p:animEffect>
                                    <p:set>
                                      <p:cBhvr>
                                        <p:cTn dur="1" fill="hold" id="36">
                                          <p:stCondLst>
                                            <p:cond delay="499"/>
                                          </p:stCondLst>
                                        </p:cTn>
                                        <p:tgtEl>
                                          <p:spTgt spid="132"/>
                                        </p:tgtEl>
                                        <p:attrNameLst>
                                          <p:attrName>style.visibility</p:attrName>
                                        </p:attrNameLst>
                                      </p:cBhvr>
                                      <p:to>
                                        <p:strVal val="hidden"/>
                                      </p:to>
                                    </p:set>
                                  </p:childTnLst>
                                </p:cTn>
                              </p:par>
                              <p:par>
                                <p:cTn fill="hold" id="37" nodeType="withEffect" presetClass="exit" presetID="22" presetSubtype="8">
                                  <p:stCondLst>
                                    <p:cond delay="0"/>
                                  </p:stCondLst>
                                  <p:childTnLst>
                                    <p:animEffect filter="wipe(left)" transition="out">
                                      <p:cBhvr>
                                        <p:cTn dur="500" id="38"/>
                                        <p:tgtEl>
                                          <p:spTgt spid="131"/>
                                        </p:tgtEl>
                                      </p:cBhvr>
                                    </p:animEffect>
                                    <p:set>
                                      <p:cBhvr>
                                        <p:cTn dur="1" fill="hold" id="39">
                                          <p:stCondLst>
                                            <p:cond delay="499"/>
                                          </p:stCondLst>
                                        </p:cTn>
                                        <p:tgtEl>
                                          <p:spTgt spid="13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16"/>
      <p:bldP animBg="1" grpId="0" spid="12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64"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832299" y="2762402"/>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cxnSp>
        <p:nvCxnSpPr>
          <p:cNvPr id="7" name="Connector: Elbow 6">
            <a:extLst>
              <a:ext uri="{FF2B5EF4-FFF2-40B4-BE49-F238E27FC236}">
                <a16:creationId xmlns:a16="http://schemas.microsoft.com/office/drawing/2014/main" id="{D417135B-3171-4A27-ABAE-6893BC6DB0CE}"/>
              </a:ext>
            </a:extLst>
          </p:cNvPr>
          <p:cNvCxnSpPr>
            <a:cxnSpLocks/>
          </p:cNvCxnSpPr>
          <p:nvPr/>
        </p:nvCxnSpPr>
        <p:spPr>
          <a:xfrm>
            <a:off x="5609831" y="2807670"/>
            <a:ext cx="1097716" cy="849930"/>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B12D3118-E9AE-4535-A93A-43A48CCA339C}"/>
              </a:ext>
            </a:extLst>
          </p:cNvPr>
          <p:cNvCxnSpPr>
            <a:cxnSpLocks/>
          </p:cNvCxnSpPr>
          <p:nvPr/>
        </p:nvCxnSpPr>
        <p:spPr>
          <a:xfrm flipV="1">
            <a:off x="5609831" y="3657600"/>
            <a:ext cx="1097716" cy="1040620"/>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968" y="2872425"/>
            <a:ext cx="1587128" cy="1587128"/>
          </a:xfrm>
          <a:prstGeom prst="rect">
            <a:avLst/>
          </a:prstGeom>
        </p:spPr>
      </p:pic>
      <p:cxnSp>
        <p:nvCxnSpPr>
          <p:cNvPr id="130" name="Straight Arrow Connector 129">
            <a:extLst>
              <a:ext uri="{FF2B5EF4-FFF2-40B4-BE49-F238E27FC236}">
                <a16:creationId xmlns:a16="http://schemas.microsoft.com/office/drawing/2014/main" id="{A1B1403A-4F6D-4515-88E7-8EDBF66DD3A9}"/>
              </a:ext>
            </a:extLst>
          </p:cNvPr>
          <p:cNvCxnSpPr>
            <a:stCxn id="128" idx="1"/>
          </p:cNvCxnSpPr>
          <p:nvPr/>
        </p:nvCxnSpPr>
        <p:spPr>
          <a:xfrm flipH="1">
            <a:off x="8407734" y="3665989"/>
            <a:ext cx="914234" cy="417"/>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728637" y="2828102"/>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41" name="TextBox 140">
            <a:extLst>
              <a:ext uri="{FF2B5EF4-FFF2-40B4-BE49-F238E27FC236}">
                <a16:creationId xmlns:a16="http://schemas.microsoft.com/office/drawing/2014/main" id="{118758C7-0CE1-425D-BD03-DDF36AEDFC1E}"/>
              </a:ext>
            </a:extLst>
          </p:cNvPr>
          <p:cNvSpPr txBox="1"/>
          <p:nvPr/>
        </p:nvSpPr>
        <p:spPr>
          <a:xfrm>
            <a:off x="8981209" y="4213706"/>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grpSp>
        <p:nvGrpSpPr>
          <p:cNvPr descr="Doctor female outline" id="142" name="Graphic 12">
            <a:extLst>
              <a:ext uri="{FF2B5EF4-FFF2-40B4-BE49-F238E27FC236}">
                <a16:creationId xmlns:a16="http://schemas.microsoft.com/office/drawing/2014/main" id="{39BAA82F-05DE-4D39-9EF2-0C08EDACA8D4}"/>
              </a:ext>
            </a:extLst>
          </p:cNvPr>
          <p:cNvGrpSpPr/>
          <p:nvPr/>
        </p:nvGrpSpPr>
        <p:grpSpPr>
          <a:xfrm>
            <a:off x="4214378" y="2102669"/>
            <a:ext cx="1073420" cy="1414598"/>
            <a:chOff x="4772520" y="2090794"/>
            <a:chExt cx="1073420" cy="1414598"/>
          </a:xfrm>
          <a:solidFill>
            <a:schemeClr val="tx2"/>
          </a:solidFill>
        </p:grpSpPr>
        <p:sp>
          <p:nvSpPr>
            <p:cNvPr descr="Doctor female outline" id="143" name="Graphic 12">
              <a:extLst>
                <a:ext uri="{FF2B5EF4-FFF2-40B4-BE49-F238E27FC236}">
                  <a16:creationId xmlns:a16="http://schemas.microsoft.com/office/drawing/2014/main" id="{79E7FD96-3090-407B-B58D-71EB89351584}"/>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44" name="Graphic 12">
              <a:extLst>
                <a:ext uri="{FF2B5EF4-FFF2-40B4-BE49-F238E27FC236}">
                  <a16:creationId xmlns:a16="http://schemas.microsoft.com/office/drawing/2014/main" id="{648BCDEA-EF91-4C01-AA4E-EB3E8082FBBC}"/>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45" name="Graphic 18">
            <a:extLst>
              <a:ext uri="{FF2B5EF4-FFF2-40B4-BE49-F238E27FC236}">
                <a16:creationId xmlns:a16="http://schemas.microsoft.com/office/drawing/2014/main" id="{6020F73E-AC09-43FB-949F-F9441A998BAC}"/>
              </a:ext>
            </a:extLst>
          </p:cNvPr>
          <p:cNvGrpSpPr/>
          <p:nvPr/>
        </p:nvGrpSpPr>
        <p:grpSpPr>
          <a:xfrm>
            <a:off x="4196487" y="4012336"/>
            <a:ext cx="1109201" cy="1395624"/>
            <a:chOff x="4754629" y="4000461"/>
            <a:chExt cx="1109201" cy="1395624"/>
          </a:xfrm>
          <a:solidFill>
            <a:schemeClr val="tx2"/>
          </a:solidFill>
        </p:grpSpPr>
        <p:sp>
          <p:nvSpPr>
            <p:cNvPr descr="Doctor male outline" id="146" name="Graphic 18">
              <a:extLst>
                <a:ext uri="{FF2B5EF4-FFF2-40B4-BE49-F238E27FC236}">
                  <a16:creationId xmlns:a16="http://schemas.microsoft.com/office/drawing/2014/main" id="{80BCB9D8-2790-46FE-9545-E9C31A1C9B31}"/>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47" name="Graphic 18">
              <a:extLst>
                <a:ext uri="{FF2B5EF4-FFF2-40B4-BE49-F238E27FC236}">
                  <a16:creationId xmlns:a16="http://schemas.microsoft.com/office/drawing/2014/main" id="{FF72FC98-297E-4530-9C79-9AB086701E64}"/>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sp>
        <p:nvSpPr>
          <p:cNvPr id="3" name="TextBox 2">
            <a:extLst>
              <a:ext uri="{FF2B5EF4-FFF2-40B4-BE49-F238E27FC236}">
                <a16:creationId xmlns:a16="http://schemas.microsoft.com/office/drawing/2014/main" id="{D6E677E4-CD09-45F8-91B5-BD2BC8947B02}"/>
              </a:ext>
            </a:extLst>
          </p:cNvPr>
          <p:cNvSpPr txBox="1"/>
          <p:nvPr/>
        </p:nvSpPr>
        <p:spPr>
          <a:xfrm>
            <a:off x="7133228" y="4711514"/>
            <a:ext cx="1211057" cy="461665"/>
          </a:xfrm>
          <a:prstGeom prst="rect">
            <a:avLst/>
          </a:prstGeom>
          <a:noFill/>
        </p:spPr>
        <p:txBody>
          <a:bodyPr rtlCol="0" wrap="square">
            <a:spAutoFit/>
          </a:bodyPr>
          <a:lstStyle/>
          <a:p txid="34ba15b9e01d75400dbd03dfacca4fbd">
            <a:pPr algn="l">
              <a:buClr>
                <a:srgbClr val="008CCF"/>
              </a:buClr>
            </a:pPr>
            <a:r>
              <a:rPr dirty="0" lang="en-GB" sz="2400"/>
              <a:t>Liberia</a:t>
            </a:r>
          </a:p>
        </p:txBody>
      </p:sp>
    </p:spTree>
    <p:custDataLst>
      <p:tags r:id="rId1"/>
    </p:custDataLst>
    <p:extLst>
      <p:ext uri="{BB962C8B-B14F-4D97-AF65-F5344CB8AC3E}">
        <p14:creationId xmlns:p14="http://schemas.microsoft.com/office/powerpoint/2010/main" val="1110544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6310" p14:dur="368">
        <p159:morph option="byObject"/>
      </p:transition>
    </mc:Choice>
    <mc:Fallback>
      <p:transition advTm="631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7"/>
                                        </p:tgtEl>
                                        <p:attrNameLst>
                                          <p:attrName>style.visibility</p:attrName>
                                        </p:attrNameLst>
                                      </p:cBhvr>
                                      <p:to>
                                        <p:strVal val="visible"/>
                                      </p:to>
                                    </p:set>
                                    <p:animEffect filter="wipe(left)" transition="in">
                                      <p:cBhvr>
                                        <p:cTn dur="500" id="12"/>
                                        <p:tgtEl>
                                          <p:spTgt spid="127"/>
                                        </p:tgtEl>
                                      </p:cBhvr>
                                    </p:animEffect>
                                  </p:childTnLst>
                                </p:cTn>
                              </p:par>
                              <p:par>
                                <p:cTn fill="hold" id="13" nodeType="withEffect" presetClass="entr" presetID="22" presetSubtype="8">
                                  <p:stCondLst>
                                    <p:cond delay="0"/>
                                  </p:stCondLst>
                                  <p:childTnLst>
                                    <p:set>
                                      <p:cBhvr>
                                        <p:cTn dur="1" fill="hold" id="14">
                                          <p:stCondLst>
                                            <p:cond delay="0"/>
                                          </p:stCondLst>
                                        </p:cTn>
                                        <p:tgtEl>
                                          <p:spTgt spid="7"/>
                                        </p:tgtEl>
                                        <p:attrNameLst>
                                          <p:attrName>style.visibility</p:attrName>
                                        </p:attrNameLst>
                                      </p:cBhvr>
                                      <p:to>
                                        <p:strVal val="visible"/>
                                      </p:to>
                                    </p:set>
                                    <p:animEffect filter="wipe(left)" transition="in">
                                      <p:cBhvr>
                                        <p:cTn dur="500" id="15"/>
                                        <p:tgtEl>
                                          <p:spTgt spid="7"/>
                                        </p:tgtEl>
                                      </p:cBhvr>
                                    </p:animEffect>
                                  </p:childTnLst>
                                </p:cTn>
                              </p:par>
                            </p:childTnLst>
                          </p:cTn>
                        </p:par>
                        <p:par>
                          <p:cTn fill="hold" id="16">
                            <p:stCondLst>
                              <p:cond delay="500"/>
                            </p:stCondLst>
                            <p:childTnLst>
                              <p:par>
                                <p:cTn fill="hold" id="17" nodeType="afterEffect" presetClass="exit" presetID="22" presetSubtype="8">
                                  <p:stCondLst>
                                    <p:cond delay="0"/>
                                  </p:stCondLst>
                                  <p:childTnLst>
                                    <p:animEffect filter="wipe(left)" transition="out">
                                      <p:cBhvr>
                                        <p:cTn dur="500" id="18"/>
                                        <p:tgtEl>
                                          <p:spTgt spid="127"/>
                                        </p:tgtEl>
                                      </p:cBhvr>
                                    </p:animEffect>
                                    <p:set>
                                      <p:cBhvr>
                                        <p:cTn dur="1" fill="hold" id="19">
                                          <p:stCondLst>
                                            <p:cond delay="499"/>
                                          </p:stCondLst>
                                        </p:cTn>
                                        <p:tgtEl>
                                          <p:spTgt spid="127"/>
                                        </p:tgtEl>
                                        <p:attrNameLst>
                                          <p:attrName>style.visibility</p:attrName>
                                        </p:attrNameLst>
                                      </p:cBhvr>
                                      <p:to>
                                        <p:strVal val="hidden"/>
                                      </p:to>
                                    </p:set>
                                  </p:childTnLst>
                                </p:cTn>
                              </p:par>
                              <p:par>
                                <p:cTn fill="hold" id="20" nodeType="withEffect" presetClass="exit" presetID="22" presetSubtype="8">
                                  <p:stCondLst>
                                    <p:cond delay="0"/>
                                  </p:stCondLst>
                                  <p:childTnLst>
                                    <p:animEffect filter="wipe(left)" transition="out">
                                      <p:cBhvr>
                                        <p:cTn dur="500" id="21"/>
                                        <p:tgtEl>
                                          <p:spTgt spid="7"/>
                                        </p:tgtEl>
                                      </p:cBhvr>
                                    </p:animEffect>
                                    <p:set>
                                      <p:cBhvr>
                                        <p:cTn dur="1" fill="hold" id="22">
                                          <p:stCondLst>
                                            <p:cond delay="499"/>
                                          </p:stCondLst>
                                        </p:cTn>
                                        <p:tgtEl>
                                          <p:spTgt spid="7"/>
                                        </p:tgtEl>
                                        <p:attrNameLst>
                                          <p:attrName>style.visibility</p:attrName>
                                        </p:attrNameLst>
                                      </p:cBhvr>
                                      <p:to>
                                        <p:strVal val="hidden"/>
                                      </p:to>
                                    </p:set>
                                  </p:childTnLst>
                                </p:cTn>
                              </p:par>
                            </p:childTnLst>
                          </p:cTn>
                        </p:par>
                        <p:par>
                          <p:cTn fill="hold" id="23">
                            <p:stCondLst>
                              <p:cond delay="1000"/>
                            </p:stCondLst>
                            <p:childTnLst>
                              <p:par>
                                <p:cTn fill="hold" id="24" nodeType="afterEffect" presetClass="entr" presetID="42" presetSubtype="0">
                                  <p:stCondLst>
                                    <p:cond delay="0"/>
                                  </p:stCondLst>
                                  <p:childTnLst>
                                    <p:set>
                                      <p:cBhvr>
                                        <p:cTn dur="1" fill="hold" id="25">
                                          <p:stCondLst>
                                            <p:cond delay="0"/>
                                          </p:stCondLst>
                                        </p:cTn>
                                        <p:tgtEl>
                                          <p:spTgt spid="128"/>
                                        </p:tgtEl>
                                        <p:attrNameLst>
                                          <p:attrName>style.visibility</p:attrName>
                                        </p:attrNameLst>
                                      </p:cBhvr>
                                      <p:to>
                                        <p:strVal val="visible"/>
                                      </p:to>
                                    </p:set>
                                    <p:animEffect filter="fade" transition="in">
                                      <p:cBhvr>
                                        <p:cTn dur="500" id="26"/>
                                        <p:tgtEl>
                                          <p:spTgt spid="128"/>
                                        </p:tgtEl>
                                      </p:cBhvr>
                                    </p:animEffect>
                                    <p:anim calcmode="lin" valueType="num">
                                      <p:cBhvr>
                                        <p:cTn dur="500" fill="hold" id="27"/>
                                        <p:tgtEl>
                                          <p:spTgt spid="128"/>
                                        </p:tgtEl>
                                        <p:attrNameLst>
                                          <p:attrName>ppt_x</p:attrName>
                                        </p:attrNameLst>
                                      </p:cBhvr>
                                      <p:tavLst>
                                        <p:tav tm="0">
                                          <p:val>
                                            <p:strVal val="#ppt_x"/>
                                          </p:val>
                                        </p:tav>
                                        <p:tav tm="100000">
                                          <p:val>
                                            <p:strVal val="#ppt_x"/>
                                          </p:val>
                                        </p:tav>
                                      </p:tavLst>
                                    </p:anim>
                                    <p:anim calcmode="lin" valueType="num">
                                      <p:cBhvr>
                                        <p:cTn dur="500" fill="hold" id="28"/>
                                        <p:tgtEl>
                                          <p:spTgt spid="128"/>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141"/>
                                        </p:tgtEl>
                                        <p:attrNameLst>
                                          <p:attrName>style.visibility</p:attrName>
                                        </p:attrNameLst>
                                      </p:cBhvr>
                                      <p:to>
                                        <p:strVal val="visible"/>
                                      </p:to>
                                    </p:set>
                                    <p:animEffect filter="fade" transition="in">
                                      <p:cBhvr>
                                        <p:cTn dur="1000" id="31"/>
                                        <p:tgtEl>
                                          <p:spTgt spid="141"/>
                                        </p:tgtEl>
                                      </p:cBhvr>
                                    </p:animEffect>
                                    <p:anim calcmode="lin" valueType="num">
                                      <p:cBhvr>
                                        <p:cTn dur="1000" fill="hold" id="32"/>
                                        <p:tgtEl>
                                          <p:spTgt spid="141"/>
                                        </p:tgtEl>
                                        <p:attrNameLst>
                                          <p:attrName>ppt_x</p:attrName>
                                        </p:attrNameLst>
                                      </p:cBhvr>
                                      <p:tavLst>
                                        <p:tav tm="0">
                                          <p:val>
                                            <p:strVal val="#ppt_x"/>
                                          </p:val>
                                        </p:tav>
                                        <p:tav tm="100000">
                                          <p:val>
                                            <p:strVal val="#ppt_x"/>
                                          </p:val>
                                        </p:tav>
                                      </p:tavLst>
                                    </p:anim>
                                    <p:anim calcmode="lin" valueType="num">
                                      <p:cBhvr>
                                        <p:cTn dur="1000" fill="hold" id="33"/>
                                        <p:tgtEl>
                                          <p:spTgt spid="141"/>
                                        </p:tgtEl>
                                        <p:attrNameLst>
                                          <p:attrName>ppt_y</p:attrName>
                                        </p:attrNameLst>
                                      </p:cBhvr>
                                      <p:tavLst>
                                        <p:tav tm="0">
                                          <p:val>
                                            <p:strVal val="#ppt_y+.1"/>
                                          </p:val>
                                        </p:tav>
                                        <p:tav tm="100000">
                                          <p:val>
                                            <p:strVal val="#ppt_y"/>
                                          </p:val>
                                        </p:tav>
                                      </p:tavLst>
                                    </p:anim>
                                  </p:childTnLst>
                                </p:cTn>
                              </p:par>
                            </p:childTnLst>
                          </p:cTn>
                        </p:par>
                        <p:par>
                          <p:cTn fill="hold" id="34">
                            <p:stCondLst>
                              <p:cond delay="2000"/>
                            </p:stCondLst>
                            <p:childTnLst>
                              <p:par>
                                <p:cTn fill="hold" id="35" nodeType="afterEffect" presetClass="entr" presetID="22" presetSubtype="2">
                                  <p:stCondLst>
                                    <p:cond delay="0"/>
                                  </p:stCondLst>
                                  <p:childTnLst>
                                    <p:set>
                                      <p:cBhvr>
                                        <p:cTn dur="1" fill="hold" id="36">
                                          <p:stCondLst>
                                            <p:cond delay="0"/>
                                          </p:stCondLst>
                                        </p:cTn>
                                        <p:tgtEl>
                                          <p:spTgt spid="130"/>
                                        </p:tgtEl>
                                        <p:attrNameLst>
                                          <p:attrName>style.visibility</p:attrName>
                                        </p:attrNameLst>
                                      </p:cBhvr>
                                      <p:to>
                                        <p:strVal val="visible"/>
                                      </p:to>
                                    </p:set>
                                    <p:animEffect filter="wipe(right)" transition="in">
                                      <p:cBhvr>
                                        <p:cTn dur="500" id="37"/>
                                        <p:tgtEl>
                                          <p:spTgt spid="130"/>
                                        </p:tgtEl>
                                      </p:cBhvr>
                                    </p:animEffect>
                                  </p:childTnLst>
                                </p:cTn>
                              </p:par>
                            </p:childTnLst>
                          </p:cTn>
                        </p:par>
                        <p:par>
                          <p:cTn fill="hold" id="38">
                            <p:stCondLst>
                              <p:cond delay="2500"/>
                            </p:stCondLst>
                            <p:childTnLst>
                              <p:par>
                                <p:cTn fill="hold" id="39" nodeType="afterEffect" presetClass="exit" presetID="22" presetSubtype="2">
                                  <p:stCondLst>
                                    <p:cond delay="0"/>
                                  </p:stCondLst>
                                  <p:childTnLst>
                                    <p:animEffect filter="wipe(right)" transition="out">
                                      <p:cBhvr>
                                        <p:cTn dur="500" id="40"/>
                                        <p:tgtEl>
                                          <p:spTgt spid="130"/>
                                        </p:tgtEl>
                                      </p:cBhvr>
                                    </p:animEffect>
                                    <p:set>
                                      <p:cBhvr>
                                        <p:cTn dur="1" fill="hold" id="41">
                                          <p:stCondLst>
                                            <p:cond delay="499"/>
                                          </p:stCondLst>
                                        </p:cTn>
                                        <p:tgtEl>
                                          <p:spTgt spid="130"/>
                                        </p:tgtEl>
                                        <p:attrNameLst>
                                          <p:attrName>style.visibility</p:attrName>
                                        </p:attrNameLst>
                                      </p:cBhvr>
                                      <p:to>
                                        <p:strVal val="hidden"/>
                                      </p:to>
                                    </p:set>
                                  </p:childTnLst>
                                </p:cTn>
                              </p:par>
                            </p:childTnLst>
                          </p:cTn>
                        </p:par>
                        <p:par>
                          <p:cTn fill="hold" id="42">
                            <p:stCondLst>
                              <p:cond delay="3000"/>
                            </p:stCondLst>
                            <p:childTnLst>
                              <p:par>
                                <p:cTn fill="hold" grpId="0" id="43" nodeType="afterEffect" presetClass="exit" presetID="10" presetSubtype="0">
                                  <p:stCondLst>
                                    <p:cond delay="0"/>
                                  </p:stCondLst>
                                  <p:childTnLst>
                                    <p:animEffect filter="fade" transition="out">
                                      <p:cBhvr>
                                        <p:cTn dur="500" id="44"/>
                                        <p:tgtEl>
                                          <p:spTgt spid="123"/>
                                        </p:tgtEl>
                                      </p:cBhvr>
                                    </p:animEffect>
                                    <p:set>
                                      <p:cBhvr>
                                        <p:cTn dur="1" fill="hold" id="45">
                                          <p:stCondLst>
                                            <p:cond delay="499"/>
                                          </p:stCondLst>
                                        </p:cTn>
                                        <p:tgtEl>
                                          <p:spTgt spid="123"/>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3"/>
                                        </p:tgtEl>
                                      </p:cBhvr>
                                    </p:animEffect>
                                    <p:set>
                                      <p:cBhvr>
                                        <p:cTn dur="1" fill="hold" id="48">
                                          <p:stCondLst>
                                            <p:cond delay="499"/>
                                          </p:stCondLst>
                                        </p:cTn>
                                        <p:tgtEl>
                                          <p:spTgt spid="3"/>
                                        </p:tgtEl>
                                        <p:attrNameLst>
                                          <p:attrName>style.visibility</p:attrName>
                                        </p:attrNameLst>
                                      </p:cBhvr>
                                      <p:to>
                                        <p:strVal val="hidden"/>
                                      </p:to>
                                    </p:set>
                                  </p:childTnLst>
                                </p:cTn>
                              </p:par>
                              <p:par>
                                <p:cTn fill="hold" id="49" nodeType="withEffect" presetClass="entr" presetID="10" presetSubtype="0">
                                  <p:stCondLst>
                                    <p:cond delay="0"/>
                                  </p:stCondLst>
                                  <p:childTnLst>
                                    <p:set>
                                      <p:cBhvr>
                                        <p:cTn dur="1" fill="hold" id="50">
                                          <p:stCondLst>
                                            <p:cond delay="0"/>
                                          </p:stCondLst>
                                        </p:cTn>
                                        <p:tgtEl>
                                          <p:spTgt spid="133"/>
                                        </p:tgtEl>
                                        <p:attrNameLst>
                                          <p:attrName>style.visibility</p:attrName>
                                        </p:attrNameLst>
                                      </p:cBhvr>
                                      <p:to>
                                        <p:strVal val="visible"/>
                                      </p:to>
                                    </p:set>
                                    <p:animEffect filter="fade" transition="in">
                                      <p:cBhvr>
                                        <p:cTn dur="500" id="51"/>
                                        <p:tgtEl>
                                          <p:spTgt spid="1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3"/>
      <p:bldP animBg="1" grpId="0" spid="141"/>
      <p:bldP grpId="0" spid="3"/>
      <p:bldP grpId="1" spid="3"/>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12008856" y="2974891"/>
            <a:ext cx="2707807" cy="735656"/>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32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pic>
        <p:nvPicPr>
          <p:cNvPr descr="Doctor female outline" id="124" name="Graphic 123">
            <a:extLst>
              <a:ext uri="{FF2B5EF4-FFF2-40B4-BE49-F238E27FC236}">
                <a16:creationId xmlns:a16="http://schemas.microsoft.com/office/drawing/2014/main" id="{D6C84BB9-A705-4263-93D2-F380132C4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562" y="1624699"/>
            <a:ext cx="1717473" cy="1717473"/>
          </a:xfrm>
          <a:prstGeom prst="rect">
            <a:avLst/>
          </a:prstGeom>
        </p:spPr>
      </p:pic>
      <p:pic>
        <p:nvPicPr>
          <p:cNvPr descr="Doctor male outline" id="125" name="Graphic 124">
            <a:extLst>
              <a:ext uri="{FF2B5EF4-FFF2-40B4-BE49-F238E27FC236}">
                <a16:creationId xmlns:a16="http://schemas.microsoft.com/office/drawing/2014/main" id="{E436C450-AE74-4385-8B19-97DC1A431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4562" y="3515249"/>
            <a:ext cx="1717473" cy="1717473"/>
          </a:xfrm>
          <a:prstGeom prst="rect">
            <a:avLst/>
          </a:prstGeom>
        </p:spPr>
      </p:pic>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330" y="2692596"/>
            <a:ext cx="2669002" cy="2669002"/>
          </a:xfrm>
          <a:prstGeom prst="rect">
            <a:avLst/>
          </a:prstGeom>
        </p:spPr>
      </p:pic>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068283" y="2503868"/>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26" name="TextBox 125">
            <a:extLst>
              <a:ext uri="{FF2B5EF4-FFF2-40B4-BE49-F238E27FC236}">
                <a16:creationId xmlns:a16="http://schemas.microsoft.com/office/drawing/2014/main" id="{65CB161F-54DC-46E1-9FEE-AA719A69AD7B}"/>
              </a:ext>
            </a:extLst>
          </p:cNvPr>
          <p:cNvSpPr txBox="1"/>
          <p:nvPr/>
        </p:nvSpPr>
        <p:spPr>
          <a:xfrm>
            <a:off x="4965810" y="4987387"/>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pic>
        <p:nvPicPr>
          <p:cNvPr id="5" name="Graphic 4">
            <a:extLst>
              <a:ext uri="{FF2B5EF4-FFF2-40B4-BE49-F238E27FC236}">
                <a16:creationId xmlns:a16="http://schemas.microsoft.com/office/drawing/2014/main" id="{9EE15909-9207-4D5F-8752-6C20DBB3142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491" t="23981"/>
          <a:stretch/>
        </p:blipFill>
        <p:spPr>
          <a:xfrm>
            <a:off x="1195096" y="1376837"/>
            <a:ext cx="2908442" cy="1498662"/>
          </a:xfrm>
          <a:prstGeom prst="rect">
            <a:avLst/>
          </a:prstGeom>
        </p:spPr>
      </p:pic>
      <p:pic>
        <p:nvPicPr>
          <p:cNvPr descr="Logo  Description automatically generated" id="8" name="Picture 7">
            <a:extLst>
              <a:ext uri="{FF2B5EF4-FFF2-40B4-BE49-F238E27FC236}">
                <a16:creationId xmlns:a16="http://schemas.microsoft.com/office/drawing/2014/main" id="{9BB3A7C0-02FF-480F-80F3-611ACE5B0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1327" y="1580879"/>
            <a:ext cx="1800469" cy="1284241"/>
          </a:xfrm>
          <a:prstGeom prst="rect">
            <a:avLst/>
          </a:prstGeom>
        </p:spPr>
      </p:pic>
      <p:cxnSp>
        <p:nvCxnSpPr>
          <p:cNvPr id="10" name="Connector: Elbow 9">
            <a:extLst>
              <a:ext uri="{FF2B5EF4-FFF2-40B4-BE49-F238E27FC236}">
                <a16:creationId xmlns:a16="http://schemas.microsoft.com/office/drawing/2014/main" id="{89F48473-7485-4080-83A2-6E1DFC143434}"/>
              </a:ext>
            </a:extLst>
          </p:cNvPr>
          <p:cNvCxnSpPr>
            <a:cxnSpLocks/>
          </p:cNvCxnSpPr>
          <p:nvPr/>
        </p:nvCxnSpPr>
        <p:spPr>
          <a:xfrm flipH="1" rot="16200000">
            <a:off x="3153692" y="2365934"/>
            <a:ext cx="1369514" cy="2378265"/>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54E5B09-E3FF-44F2-9BEA-F954C74E986C}"/>
              </a:ext>
            </a:extLst>
          </p:cNvPr>
          <p:cNvCxnSpPr>
            <a:cxnSpLocks/>
          </p:cNvCxnSpPr>
          <p:nvPr/>
        </p:nvCxnSpPr>
        <p:spPr>
          <a:xfrm rot="5400000">
            <a:off x="7722256" y="2316496"/>
            <a:ext cx="1361472" cy="2477141"/>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22" name="Picture 21">
            <a:extLst>
              <a:ext uri="{FF2B5EF4-FFF2-40B4-BE49-F238E27FC236}">
                <a16:creationId xmlns:a16="http://schemas.microsoft.com/office/drawing/2014/main" id="{98859B00-9CB9-4257-90EE-8E7117ADF3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7660" y="2852569"/>
            <a:ext cx="2437230" cy="2437230"/>
          </a:xfrm>
          <a:prstGeom prst="rect">
            <a:avLst/>
          </a:prstGeom>
        </p:spPr>
      </p:pic>
      <p:sp>
        <p:nvSpPr>
          <p:cNvPr id="24" name="TextBox 23">
            <a:extLst>
              <a:ext uri="{FF2B5EF4-FFF2-40B4-BE49-F238E27FC236}">
                <a16:creationId xmlns:a16="http://schemas.microsoft.com/office/drawing/2014/main" id="{06CDA6DD-C847-4072-85E9-CF41AE0F4506}"/>
              </a:ext>
            </a:extLst>
          </p:cNvPr>
          <p:cNvSpPr txBox="1"/>
          <p:nvPr/>
        </p:nvSpPr>
        <p:spPr>
          <a:xfrm>
            <a:off x="7838660" y="4986825"/>
            <a:ext cx="1686340" cy="461665"/>
          </a:xfrm>
          <a:prstGeom prst="rect">
            <a:avLst/>
          </a:prstGeom>
          <a:noFill/>
        </p:spPr>
        <p:txBody>
          <a:bodyPr rtlCol="0" wrap="square">
            <a:spAutoFit/>
          </a:bodyPr>
          <a:lstStyle/>
          <a:p txid="ec40c353dd79f8372b472a62ba918571">
            <a:pPr algn="l">
              <a:buClr>
                <a:srgbClr val="008CCF"/>
              </a:buClr>
            </a:pPr>
            <a:r>
              <a:rPr dirty="0" lang="en-GB" sz="2400"/>
              <a:t>COVID-19</a:t>
            </a:r>
          </a:p>
        </p:txBody>
      </p:sp>
      <p:pic>
        <p:nvPicPr>
          <p:cNvPr descr="Gavi, the Vaccine Alliance" id="1026" name="Picture 2">
            <a:extLst>
              <a:ext uri="{FF2B5EF4-FFF2-40B4-BE49-F238E27FC236}">
                <a16:creationId xmlns:a16="http://schemas.microsoft.com/office/drawing/2014/main" id="{97811A83-3FBE-4725-850F-C175AA7781B0}"/>
              </a:ext>
            </a:extLst>
          </p:cNvPr>
          <p:cNvPicPr>
            <a:picLocks noChangeArrowheads="1"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068165" y="1653909"/>
            <a:ext cx="2384559" cy="900834"/>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Arrow Connector 130">
            <a:extLst>
              <a:ext uri="{FF2B5EF4-FFF2-40B4-BE49-F238E27FC236}">
                <a16:creationId xmlns:a16="http://schemas.microsoft.com/office/drawing/2014/main" id="{1020AFCA-615A-4DEE-8FA2-7E3532027520}"/>
              </a:ext>
            </a:extLst>
          </p:cNvPr>
          <p:cNvCxnSpPr>
            <a:stCxn id="128" idx="0"/>
          </p:cNvCxnSpPr>
          <p:nvPr/>
        </p:nvCxnSpPr>
        <p:spPr>
          <a:xfrm flipH="1">
            <a:off x="6096000" y="2692596"/>
            <a:ext cx="5831" cy="401230"/>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42958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1697" p14:dur="420">
        <p159:morph option="byObject"/>
      </p:transition>
    </mc:Choice>
    <mc:Fallback>
      <p:transition advTm="2169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7"/>
                                        </p:tgtEl>
                                        <p:attrNameLst>
                                          <p:attrName>style.visibility</p:attrName>
                                        </p:attrNameLst>
                                      </p:cBhvr>
                                      <p:to>
                                        <p:strVal val="visible"/>
                                      </p:to>
                                    </p:set>
                                    <p:animEffect filter="wipe(right)" transition="in">
                                      <p:cBhvr>
                                        <p:cTn dur="500" id="11"/>
                                        <p:tgtEl>
                                          <p:spTgt spid="17"/>
                                        </p:tgtEl>
                                      </p:cBhvr>
                                    </p:animEffect>
                                  </p:childTnLst>
                                </p:cTn>
                              </p:par>
                            </p:childTnLst>
                          </p:cTn>
                        </p:par>
                        <p:par>
                          <p:cTn fill="hold" id="12">
                            <p:stCondLst>
                              <p:cond delay="1000"/>
                            </p:stCondLst>
                            <p:childTnLst>
                              <p:par>
                                <p:cTn fill="hold" id="13" nodeType="afterEffect" presetClass="exit" presetID="22" presetSubtype="2">
                                  <p:stCondLst>
                                    <p:cond delay="0"/>
                                  </p:stCondLst>
                                  <p:childTnLst>
                                    <p:animEffect filter="wipe(right)" transition="out">
                                      <p:cBhvr>
                                        <p:cTn dur="500" id="14"/>
                                        <p:tgtEl>
                                          <p:spTgt spid="17"/>
                                        </p:tgtEl>
                                      </p:cBhvr>
                                    </p:animEffect>
                                    <p:set>
                                      <p:cBhvr>
                                        <p:cTn dur="1" fill="hold" id="15">
                                          <p:stCondLst>
                                            <p:cond delay="499"/>
                                          </p:stCondLst>
                                        </p:cTn>
                                        <p:tgtEl>
                                          <p:spTgt spid="17"/>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
                                        </p:tgtEl>
                                        <p:attrNameLst>
                                          <p:attrName>style.visibility</p:attrName>
                                        </p:attrNameLst>
                                      </p:cBhvr>
                                      <p:to>
                                        <p:strVal val="visible"/>
                                      </p:to>
                                    </p:set>
                                    <p:animEffect filter="fade" transition="in">
                                      <p:cBhvr>
                                        <p:cTn dur="500" id="20"/>
                                        <p:tgtEl>
                                          <p:spTgt spid="5"/>
                                        </p:tgtEl>
                                      </p:cBhvr>
                                    </p:animEffect>
                                  </p:childTnLst>
                                </p:cTn>
                              </p:par>
                            </p:childTnLst>
                          </p:cTn>
                        </p:par>
                        <p:par>
                          <p:cTn fill="hold" id="21">
                            <p:stCondLst>
                              <p:cond delay="500"/>
                            </p:stCondLst>
                            <p:childTnLst>
                              <p:par>
                                <p:cTn fill="hold" id="22" nodeType="afterEffect" presetClass="entr" presetID="22" presetSubtype="8">
                                  <p:stCondLst>
                                    <p:cond delay="0"/>
                                  </p:stCondLst>
                                  <p:childTnLst>
                                    <p:set>
                                      <p:cBhvr>
                                        <p:cTn dur="1" fill="hold" id="23">
                                          <p:stCondLst>
                                            <p:cond delay="0"/>
                                          </p:stCondLst>
                                        </p:cTn>
                                        <p:tgtEl>
                                          <p:spTgt spid="10"/>
                                        </p:tgtEl>
                                        <p:attrNameLst>
                                          <p:attrName>style.visibility</p:attrName>
                                        </p:attrNameLst>
                                      </p:cBhvr>
                                      <p:to>
                                        <p:strVal val="visible"/>
                                      </p:to>
                                    </p:set>
                                    <p:animEffect filter="wipe(left)" transition="in">
                                      <p:cBhvr>
                                        <p:cTn dur="500" id="24"/>
                                        <p:tgtEl>
                                          <p:spTgt spid="10"/>
                                        </p:tgtEl>
                                      </p:cBhvr>
                                    </p:animEffect>
                                  </p:childTnLst>
                                </p:cTn>
                              </p:par>
                            </p:childTnLst>
                          </p:cTn>
                        </p:par>
                        <p:par>
                          <p:cTn fill="hold" id="25">
                            <p:stCondLst>
                              <p:cond delay="1000"/>
                            </p:stCondLst>
                            <p:childTnLst>
                              <p:par>
                                <p:cTn fill="hold" id="26" nodeType="afterEffect" presetClass="exit" presetID="22" presetSubtype="8">
                                  <p:stCondLst>
                                    <p:cond delay="0"/>
                                  </p:stCondLst>
                                  <p:childTnLst>
                                    <p:animEffect filter="wipe(left)" transition="out">
                                      <p:cBhvr>
                                        <p:cTn dur="500" id="27"/>
                                        <p:tgtEl>
                                          <p:spTgt spid="10"/>
                                        </p:tgtEl>
                                      </p:cBhvr>
                                    </p:animEffect>
                                    <p:set>
                                      <p:cBhvr>
                                        <p:cTn dur="1" fill="hold" id="28">
                                          <p:stCondLst>
                                            <p:cond delay="499"/>
                                          </p:stCondLst>
                                        </p:cTn>
                                        <p:tgtEl>
                                          <p:spTgt spid="10"/>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026"/>
                                        </p:tgtEl>
                                        <p:attrNameLst>
                                          <p:attrName>style.visibility</p:attrName>
                                        </p:attrNameLst>
                                      </p:cBhvr>
                                      <p:to>
                                        <p:strVal val="visible"/>
                                      </p:to>
                                    </p:set>
                                    <p:animEffect filter="fade" transition="in">
                                      <p:cBhvr>
                                        <p:cTn dur="500" id="33"/>
                                        <p:tgtEl>
                                          <p:spTgt spid="1026"/>
                                        </p:tgtEl>
                                      </p:cBhvr>
                                    </p:animEffect>
                                  </p:childTnLst>
                                </p:cTn>
                              </p:par>
                            </p:childTnLst>
                          </p:cTn>
                        </p:par>
                        <p:par>
                          <p:cTn fill="hold" id="34">
                            <p:stCondLst>
                              <p:cond delay="500"/>
                            </p:stCondLst>
                            <p:childTnLst>
                              <p:par>
                                <p:cTn fill="hold" id="35" nodeType="afterEffect" presetClass="entr" presetID="22" presetSubtype="1">
                                  <p:stCondLst>
                                    <p:cond delay="0"/>
                                  </p:stCondLst>
                                  <p:childTnLst>
                                    <p:set>
                                      <p:cBhvr>
                                        <p:cTn dur="1" fill="hold" id="36">
                                          <p:stCondLst>
                                            <p:cond delay="0"/>
                                          </p:stCondLst>
                                        </p:cTn>
                                        <p:tgtEl>
                                          <p:spTgt spid="131"/>
                                        </p:tgtEl>
                                        <p:attrNameLst>
                                          <p:attrName>style.visibility</p:attrName>
                                        </p:attrNameLst>
                                      </p:cBhvr>
                                      <p:to>
                                        <p:strVal val="visible"/>
                                      </p:to>
                                    </p:set>
                                    <p:animEffect filter="wipe(up)" transition="in">
                                      <p:cBhvr>
                                        <p:cTn dur="500" id="37"/>
                                        <p:tgtEl>
                                          <p:spTgt spid="131"/>
                                        </p:tgtEl>
                                      </p:cBhvr>
                                    </p:animEffect>
                                  </p:childTnLst>
                                </p:cTn>
                              </p:par>
                            </p:childTnLst>
                          </p:cTn>
                        </p:par>
                        <p:par>
                          <p:cTn fill="hold" id="38">
                            <p:stCondLst>
                              <p:cond delay="1000"/>
                            </p:stCondLst>
                            <p:childTnLst>
                              <p:par>
                                <p:cTn fill="hold" id="39" nodeType="afterEffect" presetClass="exit" presetID="22" presetSubtype="1">
                                  <p:stCondLst>
                                    <p:cond delay="0"/>
                                  </p:stCondLst>
                                  <p:childTnLst>
                                    <p:animEffect filter="wipe(up)" transition="out">
                                      <p:cBhvr>
                                        <p:cTn dur="500" id="40"/>
                                        <p:tgtEl>
                                          <p:spTgt spid="131"/>
                                        </p:tgtEl>
                                      </p:cBhvr>
                                    </p:animEffect>
                                    <p:set>
                                      <p:cBhvr>
                                        <p:cTn dur="1" fill="hold" id="41">
                                          <p:stCondLst>
                                            <p:cond delay="499"/>
                                          </p:stCondLst>
                                        </p:cTn>
                                        <p:tgtEl>
                                          <p:spTgt spid="131"/>
                                        </p:tgtEl>
                                        <p:attrNameLst>
                                          <p:attrName>style.visibility</p:attrName>
                                        </p:attrNameLst>
                                      </p:cBhvr>
                                      <p:to>
                                        <p:strVal val="hidden"/>
                                      </p:to>
                                    </p:set>
                                  </p:childTnLst>
                                </p:cTn>
                              </p:par>
                            </p:childTnLst>
                          </p:cTn>
                        </p:par>
                      </p:childTnLst>
                    </p:cTn>
                  </p:par>
                  <p:par>
                    <p:cTn fill="hold" id="42">
                      <p:stCondLst>
                        <p:cond delay="indefinite"/>
                      </p:stCondLst>
                      <p:childTnLst>
                        <p:par>
                          <p:cTn fill="hold" id="43">
                            <p:stCondLst>
                              <p:cond delay="0"/>
                            </p:stCondLst>
                            <p:childTnLst>
                              <p:par>
                                <p:cTn accel="50000" decel="50000" fill="hold" id="44" nodeType="clickEffect" presetClass="path" presetID="42" presetSubtype="0">
                                  <p:stCondLst>
                                    <p:cond delay="0"/>
                                  </p:stCondLst>
                                  <p:childTnLst>
                                    <p:animMotion origin="layout" path="M -6.25E-7 2.96296E-6 L -0.17773 2.96296E-6 " pathEditMode="relative" ptsTypes="AA" rAng="0">
                                      <p:cBhvr>
                                        <p:cTn dur="500" fill="hold" id="45"/>
                                        <p:tgtEl>
                                          <p:spTgt spid="128"/>
                                        </p:tgtEl>
                                        <p:attrNameLst>
                                          <p:attrName>ppt_x</p:attrName>
                                          <p:attrName>ppt_y</p:attrName>
                                        </p:attrNameLst>
                                      </p:cBhvr>
                                      <p:rCtr x="-8893" y="0"/>
                                    </p:animMotion>
                                  </p:childTnLst>
                                </p:cTn>
                              </p:par>
                              <p:par>
                                <p:cTn accel="50000" decel="50000" fill="hold" grpId="0" id="46" nodeType="withEffect" presetClass="path" presetID="42" presetSubtype="0">
                                  <p:stCondLst>
                                    <p:cond delay="0"/>
                                  </p:stCondLst>
                                  <p:childTnLst>
                                    <p:animMotion origin="layout" path="M -1.66667E-6 3.7037E-7 L -0.18541 3.7037E-7 " pathEditMode="relative" ptsTypes="AA" rAng="0">
                                      <p:cBhvr>
                                        <p:cTn dur="500" fill="hold" id="47"/>
                                        <p:tgtEl>
                                          <p:spTgt spid="126"/>
                                        </p:tgtEl>
                                        <p:attrNameLst>
                                          <p:attrName>ppt_x</p:attrName>
                                          <p:attrName>ppt_y</p:attrName>
                                        </p:attrNameLst>
                                      </p:cBhvr>
                                      <p:rCtr x="-9271" y="0"/>
                                    </p:animMotion>
                                  </p:childTnLst>
                                </p:cTn>
                              </p:par>
                              <p:par>
                                <p:cTn fill="hold" id="48" nodeType="withEffect" presetClass="exit" presetID="10" presetSubtype="0">
                                  <p:stCondLst>
                                    <p:cond delay="0"/>
                                  </p:stCondLst>
                                  <p:childTnLst>
                                    <p:animEffect filter="fade" transition="out">
                                      <p:cBhvr>
                                        <p:cTn dur="500" id="49"/>
                                        <p:tgtEl>
                                          <p:spTgt spid="128"/>
                                        </p:tgtEl>
                                      </p:cBhvr>
                                    </p:animEffect>
                                    <p:set>
                                      <p:cBhvr>
                                        <p:cTn dur="1" fill="hold" id="50">
                                          <p:stCondLst>
                                            <p:cond delay="499"/>
                                          </p:stCondLst>
                                        </p:cTn>
                                        <p:tgtEl>
                                          <p:spTgt spid="128"/>
                                        </p:tgtEl>
                                        <p:attrNameLst>
                                          <p:attrName>style.visibility</p:attrName>
                                        </p:attrNameLst>
                                      </p:cBhvr>
                                      <p:to>
                                        <p:strVal val="hidden"/>
                                      </p:to>
                                    </p:set>
                                  </p:childTnLst>
                                </p:cTn>
                              </p:par>
                              <p:par>
                                <p:cTn fill="hold" grpId="1" id="51" nodeType="withEffect" presetClass="exit" presetID="10" presetSubtype="0">
                                  <p:stCondLst>
                                    <p:cond delay="0"/>
                                  </p:stCondLst>
                                  <p:childTnLst>
                                    <p:animEffect filter="fade" transition="out">
                                      <p:cBhvr>
                                        <p:cTn dur="500" id="52"/>
                                        <p:tgtEl>
                                          <p:spTgt spid="126"/>
                                        </p:tgtEl>
                                      </p:cBhvr>
                                    </p:animEffect>
                                    <p:set>
                                      <p:cBhvr>
                                        <p:cTn dur="1" fill="hold" id="53">
                                          <p:stCondLst>
                                            <p:cond delay="499"/>
                                          </p:stCondLst>
                                        </p:cTn>
                                        <p:tgtEl>
                                          <p:spTgt spid="126"/>
                                        </p:tgtEl>
                                        <p:attrNameLst>
                                          <p:attrName>style.visibility</p:attrName>
                                        </p:attrNameLst>
                                      </p:cBhvr>
                                      <p:to>
                                        <p:strVal val="hidden"/>
                                      </p:to>
                                    </p:set>
                                  </p:childTnLst>
                                </p:cTn>
                              </p:par>
                              <p:par>
                                <p:cTn fill="hold" grpId="1" id="54" nodeType="withEffect" presetClass="entr" presetID="10" presetSubtype="0">
                                  <p:stCondLst>
                                    <p:cond delay="0"/>
                                  </p:stCondLst>
                                  <p:childTnLst>
                                    <p:set>
                                      <p:cBhvr>
                                        <p:cTn dur="1" fill="hold" id="55">
                                          <p:stCondLst>
                                            <p:cond delay="0"/>
                                          </p:stCondLst>
                                        </p:cTn>
                                        <p:tgtEl>
                                          <p:spTgt spid="24"/>
                                        </p:tgtEl>
                                        <p:attrNameLst>
                                          <p:attrName>style.visibility</p:attrName>
                                        </p:attrNameLst>
                                      </p:cBhvr>
                                      <p:to>
                                        <p:strVal val="visible"/>
                                      </p:to>
                                    </p:set>
                                    <p:animEffect filter="fade" transition="in">
                                      <p:cBhvr>
                                        <p:cTn dur="500" id="56"/>
                                        <p:tgtEl>
                                          <p:spTgt spid="24"/>
                                        </p:tgtEl>
                                      </p:cBhvr>
                                    </p:animEffect>
                                  </p:childTnLst>
                                </p:cTn>
                              </p:par>
                              <p:par>
                                <p:cTn fill="hold" id="57" nodeType="withEffect" presetClass="entr" presetID="10"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childTnLst>
                                </p:cTn>
                              </p:par>
                              <p:par>
                                <p:cTn accel="50000" decel="50000" fill="hold" grpId="0" id="60" nodeType="withEffect" presetClass="path" presetID="42" presetSubtype="0">
                                  <p:stCondLst>
                                    <p:cond delay="0"/>
                                  </p:stCondLst>
                                  <p:childTnLst>
                                    <p:animMotion origin="layout" path="M 6.25E-7 1.85185E-6 L -0.21211 0.00023 " pathEditMode="relative" ptsTypes="AA" rAng="0">
                                      <p:cBhvr>
                                        <p:cTn dur="500" fill="hold" id="61"/>
                                        <p:tgtEl>
                                          <p:spTgt spid="24"/>
                                        </p:tgtEl>
                                        <p:attrNameLst>
                                          <p:attrName>ppt_x</p:attrName>
                                          <p:attrName>ppt_y</p:attrName>
                                        </p:attrNameLst>
                                      </p:cBhvr>
                                      <p:rCtr x="-10612" y="-139"/>
                                    </p:animMotion>
                                  </p:childTnLst>
                                </p:cTn>
                              </p:par>
                              <p:par>
                                <p:cTn accel="50000" decel="50000" fill="hold" id="62" nodeType="withEffect" presetClass="path" presetID="42" presetSubtype="0">
                                  <p:stCondLst>
                                    <p:cond delay="0"/>
                                  </p:stCondLst>
                                  <p:childTnLst>
                                    <p:animMotion origin="layout" path="M 1.45833E-6 1.48148E-6 L -0.2112 -0.00648 " pathEditMode="relative" ptsTypes="AA" rAng="0">
                                      <p:cBhvr>
                                        <p:cTn dur="500" fill="hold" id="63"/>
                                        <p:tgtEl>
                                          <p:spTgt spid="22"/>
                                        </p:tgtEl>
                                        <p:attrNameLst>
                                          <p:attrName>ppt_x</p:attrName>
                                          <p:attrName>ppt_y</p:attrName>
                                        </p:attrNameLst>
                                      </p:cBhvr>
                                      <p:rCtr x="-10560" y="-32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6"/>
      <p:bldP animBg="1" grpId="1" spid="126"/>
      <p:bldP grpId="0" spid="24"/>
      <p:bldP grpId="1" spid="24"/>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4639-7E16-4810-91E5-F2F20C39919C}"/>
              </a:ext>
            </a:extLst>
          </p:cNvPr>
          <p:cNvSpPr>
            <a:spLocks noGrp="1"/>
          </p:cNvSpPr>
          <p:nvPr>
            <p:ph type="title"/>
          </p:nvPr>
        </p:nvSpPr>
        <p:spPr/>
        <p:txBody>
          <a:bodyPr/>
          <a:lstStyle/>
          <a:p txid="8e58d074664dfc86afc2622557e6bedc">
            <a:r>
              <a:rPr lang="en-GB"/>
              <a:t>DATIM : une version PEPFAR de DHIS2</a:t>
            </a:r>
            <a:endParaRPr dirty="0" lang="en-GB"/>
          </a:p>
        </p:txBody>
      </p:sp>
      <p:cxnSp>
        <p:nvCxnSpPr>
          <p:cNvPr id="4" name="Straight Arrow Connector 3">
            <a:extLst>
              <a:ext uri="{FF2B5EF4-FFF2-40B4-BE49-F238E27FC236}">
                <a16:creationId xmlns:a16="http://schemas.microsoft.com/office/drawing/2014/main" id="{A8520CA5-8A77-47F5-8EA8-E0B793C9476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BC69062-B8AB-4A91-B70B-18DB1E6D38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ec103304e3a193d544fd71dd2690c4">
            <a:pPr algn="ctr"/>
            <a:r>
              <a:rPr dirty="0" lang="en-GB" sz="2400">
                <a:latin typeface="+mj-lt"/>
              </a:rPr>
              <a:t>2015</a:t>
            </a:r>
          </a:p>
        </p:txBody>
      </p:sp>
      <p:pic>
        <p:nvPicPr>
          <p:cNvPr descr="A picture containing text  Description automatically generated" id="5" name="Picture 4">
            <a:extLst>
              <a:ext uri="{FF2B5EF4-FFF2-40B4-BE49-F238E27FC236}">
                <a16:creationId xmlns:a16="http://schemas.microsoft.com/office/drawing/2014/main" id="{FB1781E2-E8CF-4AE1-B388-1858FD24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256" y="1802710"/>
            <a:ext cx="6058396" cy="2488171"/>
          </a:xfrm>
          <a:prstGeom prst="rect">
            <a:avLst/>
          </a:prstGeom>
        </p:spPr>
      </p:pic>
      <p:pic>
        <p:nvPicPr>
          <p:cNvPr descr="A close-up of a globe  Description automatically generated with medium confidence" id="8" name="Picture 7">
            <a:extLst>
              <a:ext uri="{FF2B5EF4-FFF2-40B4-BE49-F238E27FC236}">
                <a16:creationId xmlns:a16="http://schemas.microsoft.com/office/drawing/2014/main" id="{63366F17-46BD-4284-BE1B-53AE97B30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099" y="1943689"/>
            <a:ext cx="6270015" cy="2234022"/>
          </a:xfrm>
          <a:prstGeom prst="rect">
            <a:avLst/>
          </a:prstGeom>
        </p:spPr>
      </p:pic>
      <p:grpSp>
        <p:nvGrpSpPr>
          <p:cNvPr id="43" name="Group 42">
            <a:extLst>
              <a:ext uri="{FF2B5EF4-FFF2-40B4-BE49-F238E27FC236}">
                <a16:creationId xmlns:a16="http://schemas.microsoft.com/office/drawing/2014/main" id="{23C10C1C-19B8-4D38-9157-2511BBB854C6}"/>
              </a:ext>
            </a:extLst>
          </p:cNvPr>
          <p:cNvGrpSpPr/>
          <p:nvPr/>
        </p:nvGrpSpPr>
        <p:grpSpPr>
          <a:xfrm>
            <a:off x="3539502" y="4452864"/>
            <a:ext cx="5527350" cy="1137832"/>
            <a:chOff x="3539502" y="4239109"/>
            <a:chExt cx="5527350" cy="1137832"/>
          </a:xfrm>
        </p:grpSpPr>
        <p:grpSp>
          <p:nvGrpSpPr>
            <p:cNvPr descr="Database outline" id="12" name="Graphic 10">
              <a:extLst>
                <a:ext uri="{FF2B5EF4-FFF2-40B4-BE49-F238E27FC236}">
                  <a16:creationId xmlns:a16="http://schemas.microsoft.com/office/drawing/2014/main" id="{9EF63D47-C8DB-45B9-82CA-CFF113DFC35D}"/>
                </a:ext>
              </a:extLst>
            </p:cNvPr>
            <p:cNvGrpSpPr/>
            <p:nvPr/>
          </p:nvGrpSpPr>
          <p:grpSpPr>
            <a:xfrm>
              <a:off x="5888823" y="4262473"/>
              <a:ext cx="828707" cy="1114468"/>
              <a:chOff x="5421323" y="4255244"/>
              <a:chExt cx="828707" cy="1114468"/>
            </a:xfrm>
            <a:solidFill>
              <a:srgbClr val="000000"/>
            </a:solidFill>
          </p:grpSpPr>
          <p:sp>
            <p:nvSpPr>
              <p:cNvPr descr="Database outline" id="13" name="Graphic 10">
                <a:extLst>
                  <a:ext uri="{FF2B5EF4-FFF2-40B4-BE49-F238E27FC236}">
                    <a16:creationId xmlns:a16="http://schemas.microsoft.com/office/drawing/2014/main" id="{837708A7-2CE6-48EF-AA31-4AFDEF9796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4" name="Graphic 10">
                <a:extLst>
                  <a:ext uri="{FF2B5EF4-FFF2-40B4-BE49-F238E27FC236}">
                    <a16:creationId xmlns:a16="http://schemas.microsoft.com/office/drawing/2014/main" id="{1E499C26-AF15-4500-A419-9E2D5D6EBE53}"/>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5" name="Graphic 10">
                <a:extLst>
                  <a:ext uri="{FF2B5EF4-FFF2-40B4-BE49-F238E27FC236}">
                    <a16:creationId xmlns:a16="http://schemas.microsoft.com/office/drawing/2014/main" id="{BFD49B47-AD17-4868-8316-BAA33173A13A}"/>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6" name="Graphic 10">
                <a:extLst>
                  <a:ext uri="{FF2B5EF4-FFF2-40B4-BE49-F238E27FC236}">
                    <a16:creationId xmlns:a16="http://schemas.microsoft.com/office/drawing/2014/main" id="{0E77A8DC-C848-46C4-982C-CBF09090AC49}"/>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17" name="Graphic 10">
              <a:extLst>
                <a:ext uri="{FF2B5EF4-FFF2-40B4-BE49-F238E27FC236}">
                  <a16:creationId xmlns:a16="http://schemas.microsoft.com/office/drawing/2014/main" id="{C9E154DC-9613-4486-A4BD-8DCA7606E052}"/>
                </a:ext>
              </a:extLst>
            </p:cNvPr>
            <p:cNvGrpSpPr/>
            <p:nvPr/>
          </p:nvGrpSpPr>
          <p:grpSpPr>
            <a:xfrm>
              <a:off x="3539502" y="4239109"/>
              <a:ext cx="828707" cy="1114468"/>
              <a:chOff x="5421323" y="4255244"/>
              <a:chExt cx="828707" cy="1114468"/>
            </a:xfrm>
            <a:solidFill>
              <a:srgbClr val="000000"/>
            </a:solidFill>
          </p:grpSpPr>
          <p:sp>
            <p:nvSpPr>
              <p:cNvPr descr="Database outline" id="18" name="Graphic 10">
                <a:extLst>
                  <a:ext uri="{FF2B5EF4-FFF2-40B4-BE49-F238E27FC236}">
                    <a16:creationId xmlns:a16="http://schemas.microsoft.com/office/drawing/2014/main" id="{79501515-0C15-40B3-BAA3-E92FCECE1E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9" name="Graphic 10">
                <a:extLst>
                  <a:ext uri="{FF2B5EF4-FFF2-40B4-BE49-F238E27FC236}">
                    <a16:creationId xmlns:a16="http://schemas.microsoft.com/office/drawing/2014/main" id="{490C4A6D-E1C7-45A6-879A-C4C3666F0F99}"/>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0" name="Graphic 10">
                <a:extLst>
                  <a:ext uri="{FF2B5EF4-FFF2-40B4-BE49-F238E27FC236}">
                    <a16:creationId xmlns:a16="http://schemas.microsoft.com/office/drawing/2014/main" id="{A1ECC66C-6F7F-4E4C-8C43-9B34D21D4D3F}"/>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1" name="Graphic 10">
                <a:extLst>
                  <a:ext uri="{FF2B5EF4-FFF2-40B4-BE49-F238E27FC236}">
                    <a16:creationId xmlns:a16="http://schemas.microsoft.com/office/drawing/2014/main" id="{B72432AB-AF53-47E6-A551-144EB624B730}"/>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22" name="Graphic 10">
              <a:extLst>
                <a:ext uri="{FF2B5EF4-FFF2-40B4-BE49-F238E27FC236}">
                  <a16:creationId xmlns:a16="http://schemas.microsoft.com/office/drawing/2014/main" id="{6C88B031-3975-4302-AE50-9EA3CE71CEDB}"/>
                </a:ext>
              </a:extLst>
            </p:cNvPr>
            <p:cNvGrpSpPr/>
            <p:nvPr/>
          </p:nvGrpSpPr>
          <p:grpSpPr>
            <a:xfrm>
              <a:off x="8238145" y="4239109"/>
              <a:ext cx="828707" cy="1114468"/>
              <a:chOff x="5421323" y="4255244"/>
              <a:chExt cx="828707" cy="1114468"/>
            </a:xfrm>
            <a:solidFill>
              <a:srgbClr val="000000"/>
            </a:solidFill>
          </p:grpSpPr>
          <p:sp>
            <p:nvSpPr>
              <p:cNvPr descr="Database outline" id="23" name="Graphic 10">
                <a:extLst>
                  <a:ext uri="{FF2B5EF4-FFF2-40B4-BE49-F238E27FC236}">
                    <a16:creationId xmlns:a16="http://schemas.microsoft.com/office/drawing/2014/main" id="{37B93376-4892-468D-A800-B5E5A2F16EB2}"/>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24" name="Graphic 10">
                <a:extLst>
                  <a:ext uri="{FF2B5EF4-FFF2-40B4-BE49-F238E27FC236}">
                    <a16:creationId xmlns:a16="http://schemas.microsoft.com/office/drawing/2014/main" id="{D1E782BE-6B6E-4C54-A570-E4C57847D28D}"/>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5" name="Graphic 10">
                <a:extLst>
                  <a:ext uri="{FF2B5EF4-FFF2-40B4-BE49-F238E27FC236}">
                    <a16:creationId xmlns:a16="http://schemas.microsoft.com/office/drawing/2014/main" id="{C78145AC-9A33-4EF8-91F1-5B077395BF53}"/>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6" name="Graphic 10">
                <a:extLst>
                  <a:ext uri="{FF2B5EF4-FFF2-40B4-BE49-F238E27FC236}">
                    <a16:creationId xmlns:a16="http://schemas.microsoft.com/office/drawing/2014/main" id="{12EC7C53-C6C0-432C-8744-A4AD5E9C723D}"/>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grpSp>
        <p:nvGrpSpPr>
          <p:cNvPr id="35" name="Group 34">
            <a:extLst>
              <a:ext uri="{FF2B5EF4-FFF2-40B4-BE49-F238E27FC236}">
                <a16:creationId xmlns:a16="http://schemas.microsoft.com/office/drawing/2014/main" id="{2DA9571F-0619-428D-8356-122529D859EF}"/>
              </a:ext>
            </a:extLst>
          </p:cNvPr>
          <p:cNvGrpSpPr/>
          <p:nvPr/>
        </p:nvGrpSpPr>
        <p:grpSpPr>
          <a:xfrm>
            <a:off x="4427522" y="4665149"/>
            <a:ext cx="1422385" cy="765957"/>
            <a:chOff x="4427522" y="4451394"/>
            <a:chExt cx="1422385" cy="765957"/>
          </a:xfrm>
        </p:grpSpPr>
        <p:cxnSp>
          <p:nvCxnSpPr>
            <p:cNvPr id="28" name="Straight Connector 27">
              <a:extLst>
                <a:ext uri="{FF2B5EF4-FFF2-40B4-BE49-F238E27FC236}">
                  <a16:creationId xmlns:a16="http://schemas.microsoft.com/office/drawing/2014/main" id="{8FB9B6DC-BB53-4F14-AA5F-85097466F9BA}"/>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86F0AC-281D-4CFB-8DF4-92ED55BB9A9A}"/>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1EC1EB-5B41-4B18-A1BD-6AD1165AE830}"/>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881E54-EE48-49C7-950C-171B3E6C683F}"/>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36763E-9301-45FE-B0BD-DE047098EC26}"/>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A694EA-8707-4364-A047-5567E97E8522}"/>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2324F41-EDD8-4C40-8FB3-CB63BA3546C7}"/>
              </a:ext>
            </a:extLst>
          </p:cNvPr>
          <p:cNvGrpSpPr/>
          <p:nvPr/>
        </p:nvGrpSpPr>
        <p:grpSpPr>
          <a:xfrm rot="10800000">
            <a:off x="6729405" y="4646234"/>
            <a:ext cx="1422385" cy="765957"/>
            <a:chOff x="4427522" y="4451394"/>
            <a:chExt cx="1422385" cy="765957"/>
          </a:xfrm>
        </p:grpSpPr>
        <p:cxnSp>
          <p:nvCxnSpPr>
            <p:cNvPr id="37" name="Straight Connector 36">
              <a:extLst>
                <a:ext uri="{FF2B5EF4-FFF2-40B4-BE49-F238E27FC236}">
                  <a16:creationId xmlns:a16="http://schemas.microsoft.com/office/drawing/2014/main" id="{D921096F-D146-47C5-8C00-F3233D81EB63}"/>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1AD365-296C-45D1-B934-D088B3545BE8}"/>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A5E644-B26E-4A5A-B060-579C709C944F}"/>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CECB47-B74C-4682-9D44-2F3C87FB85C4}"/>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6AE978-370E-4340-AA70-28EAE9455CBD}"/>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54216B-2D4C-49E7-8438-0CF05ECB5E81}"/>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0AD82B4-060D-40AF-8F51-82F1989482AF}"/>
              </a:ext>
            </a:extLst>
          </p:cNvPr>
          <p:cNvGrpSpPr/>
          <p:nvPr/>
        </p:nvGrpSpPr>
        <p:grpSpPr>
          <a:xfrm>
            <a:off x="5976947" y="3947935"/>
            <a:ext cx="623928" cy="443087"/>
            <a:chOff x="5976947" y="3947935"/>
            <a:chExt cx="623928" cy="443087"/>
          </a:xfrm>
        </p:grpSpPr>
        <p:cxnSp>
          <p:nvCxnSpPr>
            <p:cNvPr id="44" name="Straight Connector 43">
              <a:extLst>
                <a:ext uri="{FF2B5EF4-FFF2-40B4-BE49-F238E27FC236}">
                  <a16:creationId xmlns:a16="http://schemas.microsoft.com/office/drawing/2014/main" id="{7A9BE4CD-C513-4ED9-8122-CFEB8D9CB819}"/>
                </a:ext>
              </a:extLst>
            </p:cNvPr>
            <p:cNvCxnSpPr>
              <a:cxnSpLocks/>
            </p:cNvCxnSpPr>
            <p:nvPr/>
          </p:nvCxnSpPr>
          <p:spPr>
            <a:xfrm flipV="1">
              <a:off x="6288911"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72138B-C366-471C-BC8F-2FB194B7ABBD}"/>
                </a:ext>
              </a:extLst>
            </p:cNvPr>
            <p:cNvCxnSpPr>
              <a:cxnSpLocks/>
            </p:cNvCxnSpPr>
            <p:nvPr/>
          </p:nvCxnSpPr>
          <p:spPr>
            <a:xfrm flipV="1">
              <a:off x="6444893"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06FA4D-1348-4062-961B-1D3E27719260}"/>
                </a:ext>
              </a:extLst>
            </p:cNvPr>
            <p:cNvCxnSpPr>
              <a:cxnSpLocks/>
            </p:cNvCxnSpPr>
            <p:nvPr/>
          </p:nvCxnSpPr>
          <p:spPr>
            <a:xfrm flipV="1">
              <a:off x="6600875"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F15293-C68D-4CB7-B6D9-AC7A896ED387}"/>
                </a:ext>
              </a:extLst>
            </p:cNvPr>
            <p:cNvCxnSpPr>
              <a:cxnSpLocks/>
            </p:cNvCxnSpPr>
            <p:nvPr/>
          </p:nvCxnSpPr>
          <p:spPr>
            <a:xfrm flipV="1">
              <a:off x="5976947"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A0BE0D-52A6-41FF-AE90-E9D06494BAA9}"/>
                </a:ext>
              </a:extLst>
            </p:cNvPr>
            <p:cNvCxnSpPr>
              <a:cxnSpLocks/>
            </p:cNvCxnSpPr>
            <p:nvPr/>
          </p:nvCxnSpPr>
          <p:spPr>
            <a:xfrm flipV="1">
              <a:off x="6132929"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6F54B78C-A400-467B-9F77-6BC5923376AB}"/>
              </a:ext>
            </a:extLst>
          </p:cNvPr>
          <p:cNvSpPr/>
          <p:nvPr/>
        </p:nvSpPr>
        <p:spPr>
          <a:xfrm>
            <a:off x="2133600" y="2660073"/>
            <a:ext cx="3498039"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2743f1b1992d22c7244a9ef2d023a17">
            <a:pPr algn="ctr"/>
            <a:r>
              <a:rPr dirty="0" lang="en-GB" sz="2800"/>
              <a:t>Partage de normes</a:t>
            </a:r>
          </a:p>
        </p:txBody>
      </p:sp>
      <p:sp>
        <p:nvSpPr>
          <p:cNvPr id="56" name="Rectangle: Rounded Corners 55">
            <a:extLst>
              <a:ext uri="{FF2B5EF4-FFF2-40B4-BE49-F238E27FC236}">
                <a16:creationId xmlns:a16="http://schemas.microsoft.com/office/drawing/2014/main" id="{48B197BF-7099-42FC-85C6-F22AA3EE6BDC}"/>
              </a:ext>
            </a:extLst>
          </p:cNvPr>
          <p:cNvSpPr/>
          <p:nvPr/>
        </p:nvSpPr>
        <p:spPr>
          <a:xfrm>
            <a:off x="6560362" y="2660073"/>
            <a:ext cx="3533914"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d3cf5692246bf141ccb4f076c6da690">
            <a:pPr algn="ctr"/>
            <a:r>
              <a:rPr dirty="0" lang="en-GB" sz="2800"/>
              <a:t>Collation des données</a:t>
            </a:r>
          </a:p>
        </p:txBody>
      </p:sp>
    </p:spTree>
    <p:custDataLst>
      <p:tags r:id="rId1"/>
    </p:custDataLst>
    <p:extLst>
      <p:ext uri="{BB962C8B-B14F-4D97-AF65-F5344CB8AC3E}">
        <p14:creationId xmlns:p14="http://schemas.microsoft.com/office/powerpoint/2010/main" val="1011810876"/>
      </p:ext>
    </p:extLst>
  </p:cSld>
  <p:clrMapOvr>
    <a:masterClrMapping/>
  </p:clrMapOvr>
  <mc:AlternateContent xmlns:mc="http://schemas.openxmlformats.org/markup-compatibility/2006">
    <mc:Choice xmlns:p14="http://schemas.microsoft.com/office/powerpoint/2010/main" Requires="p14">
      <p:transition advTm="29568" p14:dur="536" spd="med">
        <p:fade/>
      </p:transition>
    </mc:Choice>
    <mc:Fallback>
      <p:transition advTm="29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8"/>
                                        </p:tgtEl>
                                        <p:attrNameLst>
                                          <p:attrName>style.visibility</p:attrName>
                                        </p:attrNameLst>
                                      </p:cBhvr>
                                      <p:to>
                                        <p:strVal val="visible"/>
                                      </p:to>
                                    </p:set>
                                    <p:animEffect filter="fade" transition="in">
                                      <p:cBhvr>
                                        <p:cTn dur="500" id="17"/>
                                        <p:tgtEl>
                                          <p:spTgt spid="8"/>
                                        </p:tgtEl>
                                      </p:cBhvr>
                                    </p:animEffect>
                                  </p:childTnLst>
                                </p:cTn>
                              </p:par>
                              <p:par>
                                <p:cTn fill="hold"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id="21" nodeType="withEffect" presetClass="entr" presetID="10" presetSubtype="0">
                                  <p:stCondLst>
                                    <p:cond delay="200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xit" presetID="10" presetSubtype="0">
                                  <p:stCondLst>
                                    <p:cond delay="2000"/>
                                  </p:stCondLst>
                                  <p:childTnLst>
                                    <p:animEffect filter="fade"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43"/>
                                        </p:tgtEl>
                                        <p:attrNameLst>
                                          <p:attrName>style.visibility</p:attrName>
                                        </p:attrNameLst>
                                      </p:cBhvr>
                                      <p:to>
                                        <p:strVal val="visible"/>
                                      </p:to>
                                    </p:set>
                                    <p:animEffect filter="fade" transition="in">
                                      <p:cBhvr>
                                        <p:cTn dur="500" id="31"/>
                                        <p:tgtEl>
                                          <p:spTgt spid="43"/>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repeatCount="indefinite">
                                  <p:stCondLst>
                                    <p:cond delay="0"/>
                                  </p:stCondLst>
                                  <p:childTnLst>
                                    <p:set>
                                      <p:cBhvr>
                                        <p:cTn dur="1" fill="hold" id="35">
                                          <p:stCondLst>
                                            <p:cond delay="0"/>
                                          </p:stCondLst>
                                        </p:cTn>
                                        <p:tgtEl>
                                          <p:spTgt spid="35"/>
                                        </p:tgtEl>
                                        <p:attrNameLst>
                                          <p:attrName>style.visibility</p:attrName>
                                        </p:attrNameLst>
                                      </p:cBhvr>
                                      <p:to>
                                        <p:strVal val="visible"/>
                                      </p:to>
                                    </p:set>
                                    <p:animEffect filter="wipe(left)" transition="in">
                                      <p:cBhvr>
                                        <p:cTn dur="1000" id="36"/>
                                        <p:tgtEl>
                                          <p:spTgt spid="35"/>
                                        </p:tgtEl>
                                      </p:cBhvr>
                                    </p:animEffect>
                                  </p:childTnLst>
                                </p:cTn>
                              </p:par>
                              <p:par>
                                <p:cTn fill="hold" id="37" nodeType="withEffect" presetClass="entr" presetID="22" presetSubtype="2" repeatCount="indefinite">
                                  <p:stCondLst>
                                    <p:cond delay="0"/>
                                  </p:stCondLst>
                                  <p:childTnLst>
                                    <p:set>
                                      <p:cBhvr>
                                        <p:cTn dur="1" fill="hold" id="38">
                                          <p:stCondLst>
                                            <p:cond delay="0"/>
                                          </p:stCondLst>
                                        </p:cTn>
                                        <p:tgtEl>
                                          <p:spTgt spid="36"/>
                                        </p:tgtEl>
                                        <p:attrNameLst>
                                          <p:attrName>style.visibility</p:attrName>
                                        </p:attrNameLst>
                                      </p:cBhvr>
                                      <p:to>
                                        <p:strVal val="visible"/>
                                      </p:to>
                                    </p:set>
                                    <p:animEffect filter="wipe(right)" transition="in">
                                      <p:cBhvr>
                                        <p:cTn dur="1000" id="39"/>
                                        <p:tgtEl>
                                          <p:spTgt spid="36"/>
                                        </p:tgtEl>
                                      </p:cBhvr>
                                    </p:animEffect>
                                  </p:childTnLst>
                                </p:cTn>
                              </p:par>
                              <p:par>
                                <p:cTn fill="hold" id="40" nodeType="withEffect" presetClass="entr" presetID="22" presetSubtype="4">
                                  <p:stCondLst>
                                    <p:cond delay="0"/>
                                  </p:stCondLst>
                                  <p:childTnLst>
                                    <p:set>
                                      <p:cBhvr>
                                        <p:cTn dur="1" fill="hold" id="41">
                                          <p:stCondLst>
                                            <p:cond delay="0"/>
                                          </p:stCondLst>
                                        </p:cTn>
                                        <p:tgtEl>
                                          <p:spTgt spid="54"/>
                                        </p:tgtEl>
                                        <p:attrNameLst>
                                          <p:attrName>style.visibility</p:attrName>
                                        </p:attrNameLst>
                                      </p:cBhvr>
                                      <p:to>
                                        <p:strVal val="visible"/>
                                      </p:to>
                                    </p:set>
                                    <p:animEffect filter="wipe(down)" transition="in">
                                      <p:cBhvr>
                                        <p:cTn dur="1000" id="42"/>
                                        <p:tgtEl>
                                          <p:spTgt spid="54"/>
                                        </p:tgtEl>
                                      </p:cBhvr>
                                    </p:animEffect>
                                  </p:childTnLst>
                                </p:cTn>
                              </p:par>
                              <p:par>
                                <p:cTn fill="hold" id="43" nodeType="withEffect" presetClass="exit" presetID="22" presetSubtype="8" repeatCount="indefinite">
                                  <p:stCondLst>
                                    <p:cond delay="500"/>
                                  </p:stCondLst>
                                  <p:childTnLst>
                                    <p:animEffect filter="wipe(left)" transition="out">
                                      <p:cBhvr>
                                        <p:cTn dur="1000" id="44"/>
                                        <p:tgtEl>
                                          <p:spTgt spid="35"/>
                                        </p:tgtEl>
                                      </p:cBhvr>
                                    </p:animEffect>
                                    <p:set>
                                      <p:cBhvr>
                                        <p:cTn dur="1" fill="hold" id="45">
                                          <p:stCondLst>
                                            <p:cond delay="999"/>
                                          </p:stCondLst>
                                        </p:cTn>
                                        <p:tgtEl>
                                          <p:spTgt spid="35"/>
                                        </p:tgtEl>
                                        <p:attrNameLst>
                                          <p:attrName>style.visibility</p:attrName>
                                        </p:attrNameLst>
                                      </p:cBhvr>
                                      <p:to>
                                        <p:strVal val="hidden"/>
                                      </p:to>
                                    </p:set>
                                  </p:childTnLst>
                                </p:cTn>
                              </p:par>
                              <p:par>
                                <p:cTn fill="hold" id="46" nodeType="withEffect" presetClass="exit" presetID="22" presetSubtype="2" repeatCount="indefinite">
                                  <p:stCondLst>
                                    <p:cond delay="500"/>
                                  </p:stCondLst>
                                  <p:childTnLst>
                                    <p:animEffect filter="wipe(right)" transition="out">
                                      <p:cBhvr>
                                        <p:cTn dur="1000" id="47"/>
                                        <p:tgtEl>
                                          <p:spTgt spid="36"/>
                                        </p:tgtEl>
                                      </p:cBhvr>
                                    </p:animEffect>
                                    <p:set>
                                      <p:cBhvr>
                                        <p:cTn dur="1" fill="hold" id="48">
                                          <p:stCondLst>
                                            <p:cond delay="999"/>
                                          </p:stCondLst>
                                        </p:cTn>
                                        <p:tgtEl>
                                          <p:spTgt spid="36"/>
                                        </p:tgtEl>
                                        <p:attrNameLst>
                                          <p:attrName>style.visibility</p:attrName>
                                        </p:attrNameLst>
                                      </p:cBhvr>
                                      <p:to>
                                        <p:strVal val="hidden"/>
                                      </p:to>
                                    </p:set>
                                  </p:childTnLst>
                                </p:cTn>
                              </p:par>
                              <p:par>
                                <p:cTn fill="hold" id="49" nodeType="withEffect" presetClass="exit" presetID="22" presetSubtype="4">
                                  <p:stCondLst>
                                    <p:cond delay="500"/>
                                  </p:stCondLst>
                                  <p:childTnLst>
                                    <p:animEffect filter="wipe(down)" transition="out">
                                      <p:cBhvr>
                                        <p:cTn dur="1000" id="50"/>
                                        <p:tgtEl>
                                          <p:spTgt spid="54"/>
                                        </p:tgtEl>
                                      </p:cBhvr>
                                    </p:animEffect>
                                    <p:set>
                                      <p:cBhvr>
                                        <p:cTn dur="1" fill="hold" id="51">
                                          <p:stCondLst>
                                            <p:cond delay="999"/>
                                          </p:stCondLst>
                                        </p:cTn>
                                        <p:tgtEl>
                                          <p:spTgt spid="54"/>
                                        </p:tgtEl>
                                        <p:attrNameLst>
                                          <p:attrName>style.visibility</p:attrName>
                                        </p:attrNameLst>
                                      </p:cBhvr>
                                      <p:to>
                                        <p:strVal val="hidden"/>
                                      </p:to>
                                    </p:set>
                                  </p:childTnLst>
                                </p:cTn>
                              </p:par>
                            </p:childTnLst>
                          </p:cTn>
                        </p:par>
                        <p:par>
                          <p:cTn fill="hold" id="52">
                            <p:stCondLst>
                              <p:cond delay="1500"/>
                            </p:stCondLst>
                            <p:childTnLst>
                              <p:par>
                                <p:cTn fill="hold" id="53" nodeType="afterEffect" presetClass="exit" presetID="10" presetSubtype="0">
                                  <p:stCondLst>
                                    <p:cond delay="0"/>
                                  </p:stCondLst>
                                  <p:childTnLst>
                                    <p:animEffect filter="fade" transition="out">
                                      <p:cBhvr>
                                        <p:cTn dur="500" id="54"/>
                                        <p:tgtEl>
                                          <p:spTgt spid="5"/>
                                        </p:tgtEl>
                                      </p:cBhvr>
                                    </p:animEffect>
                                    <p:set>
                                      <p:cBhvr>
                                        <p:cTn dur="1" fill="hold" id="55">
                                          <p:stCondLst>
                                            <p:cond delay="499"/>
                                          </p:stCondLst>
                                        </p:cTn>
                                        <p:tgtEl>
                                          <p:spTgt spid="5"/>
                                        </p:tgtEl>
                                        <p:attrNameLst>
                                          <p:attrName>style.visibility</p:attrName>
                                        </p:attrNameLst>
                                      </p:cBhvr>
                                      <p:to>
                                        <p:strVal val="hidden"/>
                                      </p:to>
                                    </p:se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55"/>
                                        </p:tgtEl>
                                        <p:attrNameLst>
                                          <p:attrName>style.visibility</p:attrName>
                                        </p:attrNameLst>
                                      </p:cBhvr>
                                      <p:to>
                                        <p:strVal val="visible"/>
                                      </p:to>
                                    </p:set>
                                    <p:animEffect filter="fade" transition="in">
                                      <p:cBhvr>
                                        <p:cTn dur="500" id="60"/>
                                        <p:tgtEl>
                                          <p:spTgt spid="55"/>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56"/>
                                        </p:tgtEl>
                                        <p:attrNameLst>
                                          <p:attrName>style.visibility</p:attrName>
                                        </p:attrNameLst>
                                      </p:cBhvr>
                                      <p:to>
                                        <p:strVal val="visible"/>
                                      </p:to>
                                    </p:set>
                                    <p:animEffect filter="fade" transition="in">
                                      <p:cBhvr>
                                        <p:cTn dur="500" id="65"/>
                                        <p:tgtEl>
                                          <p:spTgt spid="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55"/>
      <p:bldP animBg="1" grpId="0" spid="56"/>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e6be1a4822b5de53030e1e1f53341131">
            <a:r>
              <a:rPr lang="en-GB"/>
              <a:t>UiO : Centre de collaboration de l'OMS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pic>
        <p:nvPicPr>
          <p:cNvPr descr="A picture containing logo  Description automatically generated" id="7" name="Picture 6">
            <a:extLst>
              <a:ext uri="{FF2B5EF4-FFF2-40B4-BE49-F238E27FC236}">
                <a16:creationId xmlns:a16="http://schemas.microsoft.com/office/drawing/2014/main" id="{9CC3E12A-190F-4288-BA2D-30B6C2B1C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484" y="2437719"/>
            <a:ext cx="3046046" cy="932851"/>
          </a:xfrm>
          <a:prstGeom prst="rect">
            <a:avLst/>
          </a:prstGeom>
        </p:spPr>
      </p:pic>
      <p:pic>
        <p:nvPicPr>
          <p:cNvPr id="25" name="Picture 24">
            <a:extLst>
              <a:ext uri="{FF2B5EF4-FFF2-40B4-BE49-F238E27FC236}">
                <a16:creationId xmlns:a16="http://schemas.microsoft.com/office/drawing/2014/main" id="{9C9DEEAC-DF9E-4FA6-9C08-F2C0BFB9E0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30317" y="1505639"/>
            <a:ext cx="4728237" cy="800101"/>
          </a:xfrm>
          <a:prstGeom prst="rect">
            <a:avLst/>
          </a:prstGeom>
        </p:spPr>
      </p:pic>
      <p:sp>
        <p:nvSpPr>
          <p:cNvPr id="26" name="TextBox 25">
            <a:extLst>
              <a:ext uri="{FF2B5EF4-FFF2-40B4-BE49-F238E27FC236}">
                <a16:creationId xmlns:a16="http://schemas.microsoft.com/office/drawing/2014/main" id="{9AC7FB85-43B4-41AA-B0B8-1CB6FD37C4FE}"/>
              </a:ext>
            </a:extLst>
          </p:cNvPr>
          <p:cNvSpPr txBox="1"/>
          <p:nvPr/>
        </p:nvSpPr>
        <p:spPr>
          <a:xfrm>
            <a:off x="4140200" y="3912269"/>
            <a:ext cx="3911600" cy="461665"/>
          </a:xfrm>
          <a:prstGeom prst="rect">
            <a:avLst/>
          </a:prstGeom>
          <a:noFill/>
        </p:spPr>
        <p:txBody>
          <a:bodyPr rtlCol="0" wrap="square">
            <a:spAutoFit/>
          </a:bodyPr>
          <a:lstStyle/>
          <a:p txid="07d6ff1bf018095123a12b238f3caa51">
            <a:pPr algn="l">
              <a:buClr>
                <a:srgbClr val="008CCF"/>
              </a:buClr>
            </a:pPr>
            <a:r>
              <a:rPr dirty="0" lang="en-GB" sz="2400"/>
              <a:t>Centre de collaboration de l'OMS</a:t>
            </a:r>
            <a:r>
              <a:rPr lang="en-GB" sz="2400"/>
            </a:r>
            <a:endParaRPr dirty="0" lang="en-GB" sz="2400"/>
          </a:p>
        </p:txBody>
      </p:sp>
      <p:sp>
        <p:nvSpPr>
          <p:cNvPr id="27" name="TextBox 26">
            <a:extLst>
              <a:ext uri="{FF2B5EF4-FFF2-40B4-BE49-F238E27FC236}">
                <a16:creationId xmlns:a16="http://schemas.microsoft.com/office/drawing/2014/main" id="{F048860D-ACB7-4645-8FB8-76CD4E7DD5A6}"/>
              </a:ext>
            </a:extLst>
          </p:cNvPr>
          <p:cNvSpPr txBox="1"/>
          <p:nvPr/>
        </p:nvSpPr>
        <p:spPr>
          <a:xfrm>
            <a:off x="3098800" y="3900238"/>
            <a:ext cx="6350000" cy="461665"/>
          </a:xfrm>
          <a:prstGeom prst="rect">
            <a:avLst/>
          </a:prstGeom>
          <a:noFill/>
        </p:spPr>
        <p:txBody>
          <a:bodyPr rtlCol="0" wrap="square">
            <a:spAutoFit/>
          </a:bodyPr>
          <a:lstStyle/>
          <a:p txid="a57c5702cddf34525f393a786d803b9a">
            <a:pPr algn="l">
              <a:buClr>
                <a:srgbClr val="008CCF"/>
              </a:buClr>
            </a:pPr>
            <a:r>
              <a:rPr dirty="0" lang="en-GB" sz="2400"/>
              <a:t>Renforcement des systèmes d'information sanitaire</a:t>
            </a:r>
          </a:p>
        </p:txBody>
      </p:sp>
    </p:spTree>
    <p:custDataLst>
      <p:tags r:id="rId1"/>
    </p:custDataLst>
    <p:extLst>
      <p:ext uri="{BB962C8B-B14F-4D97-AF65-F5344CB8AC3E}">
        <p14:creationId xmlns:p14="http://schemas.microsoft.com/office/powerpoint/2010/main" val="1350635406"/>
      </p:ext>
    </p:extLst>
  </p:cSld>
  <p:clrMapOvr>
    <a:masterClrMapping/>
  </p:clrMapOvr>
  <mc:AlternateContent xmlns:mc="http://schemas.openxmlformats.org/markup-compatibility/2006">
    <mc:Choice xmlns:p14="http://schemas.microsoft.com/office/powerpoint/2010/main" Requires="p14">
      <p:transition advTm="14040" p14:dur="700" spd="med">
        <p:fade/>
      </p:transition>
    </mc:Choice>
    <mc:Fallback>
      <p:transition advTm="14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0" presetSubtype="0">
                                  <p:stCondLst>
                                    <p:cond delay="0"/>
                                  </p:stCondLst>
                                  <p:childTnLst>
                                    <p:set>
                                      <p:cBhvr>
                                        <p:cTn dur="1" fill="hold" id="17">
                                          <p:stCondLst>
                                            <p:cond delay="0"/>
                                          </p:stCondLst>
                                        </p:cTn>
                                        <p:tgtEl>
                                          <p:spTgt spid="7"/>
                                        </p:tgtEl>
                                        <p:attrNameLst>
                                          <p:attrName>style.visibility</p:attrName>
                                        </p:attrNameLst>
                                      </p:cBhvr>
                                      <p:to>
                                        <p:strVal val="visible"/>
                                      </p:to>
                                    </p:set>
                                    <p:animEffect filter="fade" transition="in">
                                      <p:cBhvr>
                                        <p:cTn dur="500" id="18"/>
                                        <p:tgtEl>
                                          <p:spTgt spid="7"/>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7"/>
                                        </p:tgtEl>
                                        <p:attrNameLst>
                                          <p:attrName>style.visibility</p:attrName>
                                        </p:attrNameLst>
                                      </p:cBhvr>
                                      <p:to>
                                        <p:strVal val="visible"/>
                                      </p:to>
                                    </p:set>
                                    <p:animEffect filter="fade" transition="in">
                                      <p:cBhvr>
                                        <p:cTn dur="500" id="28"/>
                                        <p:tgtEl>
                                          <p:spTgt spid="27"/>
                                        </p:tgtEl>
                                      </p:cBhvr>
                                    </p:animEffect>
                                  </p:childTnLst>
                                </p:cTn>
                              </p:par>
                              <p:par>
                                <p:cTn fill="hold" grpId="1" id="29" nodeType="withEffect" presetClass="exit" presetID="10" presetSubtype="0">
                                  <p:stCondLst>
                                    <p:cond delay="0"/>
                                  </p:stCondLst>
                                  <p:childTnLst>
                                    <p:animEffect filter="fade" transition="out">
                                      <p:cBhvr>
                                        <p:cTn dur="500" id="30"/>
                                        <p:tgtEl>
                                          <p:spTgt spid="26"/>
                                        </p:tgtEl>
                                      </p:cBhvr>
                                    </p:animEffect>
                                    <p:set>
                                      <p:cBhvr>
                                        <p:cTn dur="1" fill="hold" id="31">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26"/>
      <p:bldP grpId="1" spid="26"/>
      <p:bldP grpId="0" spid="27"/>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7c60749a6ca2bd0510348d41287a54d0">
            <a:r>
              <a:rPr lang="en-GB"/>
              <a:t>Les packages de métadonnées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sp>
        <p:nvSpPr>
          <p:cNvPr id="3" name="Rectangle: Rounded Corners 2">
            <a:extLst>
              <a:ext uri="{FF2B5EF4-FFF2-40B4-BE49-F238E27FC236}">
                <a16:creationId xmlns:a16="http://schemas.microsoft.com/office/drawing/2014/main" id="{04A6063B-7B23-4E01-8319-64C6C3E9092B}"/>
              </a:ext>
            </a:extLst>
          </p:cNvPr>
          <p:cNvSpPr/>
          <p:nvPr/>
        </p:nvSpPr>
        <p:spPr>
          <a:xfrm>
            <a:off x="4257676" y="4642199"/>
            <a:ext cx="3676648"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3fca2f1a23969fec7ef1619159715e16">
            <a:pPr algn="ctr"/>
            <a:r>
              <a:rPr dirty="0" lang="en-GB" sz="2800"/>
              <a:t>Package de métadonnées</a:t>
            </a:r>
          </a:p>
        </p:txBody>
      </p:sp>
      <p:pic>
        <p:nvPicPr>
          <p:cNvPr id="24" name="Picture 23">
            <a:extLst>
              <a:ext uri="{FF2B5EF4-FFF2-40B4-BE49-F238E27FC236}">
                <a16:creationId xmlns:a16="http://schemas.microsoft.com/office/drawing/2014/main" id="{587FD068-0F4B-4319-B0A8-D17D33F2B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944" y="3037920"/>
            <a:ext cx="1545998" cy="1545998"/>
          </a:xfrm>
          <a:prstGeom prst="rect">
            <a:avLst/>
          </a:prstGeom>
        </p:spPr>
      </p:pic>
      <p:pic>
        <p:nvPicPr>
          <p:cNvPr id="29" name="Picture 28">
            <a:extLst>
              <a:ext uri="{FF2B5EF4-FFF2-40B4-BE49-F238E27FC236}">
                <a16:creationId xmlns:a16="http://schemas.microsoft.com/office/drawing/2014/main" id="{536A535C-5CB0-4469-A1F2-180579AE5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778" y="3037920"/>
            <a:ext cx="1545998" cy="1545998"/>
          </a:xfrm>
          <a:prstGeom prst="rect">
            <a:avLst/>
          </a:prstGeom>
        </p:spPr>
      </p:pic>
      <p:pic>
        <p:nvPicPr>
          <p:cNvPr id="31" name="Picture 30">
            <a:extLst>
              <a:ext uri="{FF2B5EF4-FFF2-40B4-BE49-F238E27FC236}">
                <a16:creationId xmlns:a16="http://schemas.microsoft.com/office/drawing/2014/main" id="{24A5E898-E5CD-4771-8723-DB7323180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5612" y="3037920"/>
            <a:ext cx="1545998" cy="1545998"/>
          </a:xfrm>
          <a:prstGeom prst="rect">
            <a:avLst/>
          </a:prstGeom>
        </p:spPr>
      </p:pic>
      <p:pic>
        <p:nvPicPr>
          <p:cNvPr id="35" name="Picture 34">
            <a:extLst>
              <a:ext uri="{FF2B5EF4-FFF2-40B4-BE49-F238E27FC236}">
                <a16:creationId xmlns:a16="http://schemas.microsoft.com/office/drawing/2014/main" id="{46864314-689D-4CBD-ACAB-204F3E0FE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1861" y="1582390"/>
            <a:ext cx="1545998" cy="1545998"/>
          </a:xfrm>
          <a:prstGeom prst="rect">
            <a:avLst/>
          </a:prstGeom>
        </p:spPr>
      </p:pic>
      <p:pic>
        <p:nvPicPr>
          <p:cNvPr id="37" name="Picture 36">
            <a:extLst>
              <a:ext uri="{FF2B5EF4-FFF2-40B4-BE49-F238E27FC236}">
                <a16:creationId xmlns:a16="http://schemas.microsoft.com/office/drawing/2014/main" id="{FD78E161-FC29-45FD-B894-995031AFF5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9361" y="1582390"/>
            <a:ext cx="1545998" cy="1545998"/>
          </a:xfrm>
          <a:prstGeom prst="rect">
            <a:avLst/>
          </a:prstGeom>
        </p:spPr>
      </p:pic>
      <p:pic>
        <p:nvPicPr>
          <p:cNvPr id="39" name="Picture 38">
            <a:extLst>
              <a:ext uri="{FF2B5EF4-FFF2-40B4-BE49-F238E27FC236}">
                <a16:creationId xmlns:a16="http://schemas.microsoft.com/office/drawing/2014/main" id="{FE6B0921-9EA9-4A16-9A5C-14BA6F207D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195" y="1582390"/>
            <a:ext cx="1545998" cy="1545998"/>
          </a:xfrm>
          <a:prstGeom prst="rect">
            <a:avLst/>
          </a:prstGeom>
        </p:spPr>
      </p:pic>
      <p:pic>
        <p:nvPicPr>
          <p:cNvPr descr="Icon  Description automatically generated" id="59" name="Picture 58">
            <a:extLst>
              <a:ext uri="{FF2B5EF4-FFF2-40B4-BE49-F238E27FC236}">
                <a16:creationId xmlns:a16="http://schemas.microsoft.com/office/drawing/2014/main" id="{9907C4B2-40AD-4EEA-A4E6-A9CA1E3184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1029" y="1582390"/>
            <a:ext cx="1545998" cy="1545998"/>
          </a:xfrm>
          <a:prstGeom prst="rect">
            <a:avLst/>
          </a:prstGeom>
        </p:spPr>
      </p:pic>
      <p:pic>
        <p:nvPicPr>
          <p:cNvPr descr="Logo, icon  Description automatically generated" id="61" name="Picture 60">
            <a:extLst>
              <a:ext uri="{FF2B5EF4-FFF2-40B4-BE49-F238E27FC236}">
                <a16:creationId xmlns:a16="http://schemas.microsoft.com/office/drawing/2014/main" id="{57761E1E-0ECA-4040-8454-07B32AB7C9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6" y="3045351"/>
            <a:ext cx="1545999" cy="1545999"/>
          </a:xfrm>
          <a:prstGeom prst="rect">
            <a:avLst/>
          </a:prstGeom>
        </p:spPr>
      </p:pic>
    </p:spTree>
    <p:custDataLst>
      <p:tags r:id="rId1"/>
    </p:custDataLst>
    <p:extLst>
      <p:ext uri="{BB962C8B-B14F-4D97-AF65-F5344CB8AC3E}">
        <p14:creationId xmlns:p14="http://schemas.microsoft.com/office/powerpoint/2010/main" val="699447755"/>
      </p:ext>
    </p:extLst>
  </p:cSld>
  <p:clrMapOvr>
    <a:masterClrMapping/>
  </p:clrMapOvr>
  <mc:AlternateContent xmlns:mc="http://schemas.openxmlformats.org/markup-compatibility/2006">
    <mc:Choice xmlns:p14="http://schemas.microsoft.com/office/powerpoint/2010/main" Requires="p14">
      <p:transition advTm="14664" p14:dur="700" spd="med">
        <p:fade/>
      </p:transition>
    </mc:Choice>
    <mc:Fallback>
      <p:transition advTm="146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250" id="11"/>
                                        <p:tgtEl>
                                          <p:spTgt spid="37"/>
                                        </p:tgtEl>
                                      </p:cBhvr>
                                    </p:animEffect>
                                  </p:childTnLst>
                                </p:cTn>
                              </p:par>
                            </p:childTnLst>
                          </p:cTn>
                        </p:par>
                        <p:par>
                          <p:cTn fill="hold" id="12">
                            <p:stCondLst>
                              <p:cond delay="750"/>
                            </p:stCondLst>
                            <p:childTnLst>
                              <p:par>
                                <p:cTn fill="hold" id="13" nodeType="afterEffect" presetClass="entr" presetID="10" presetSubtype="0">
                                  <p:stCondLst>
                                    <p:cond delay="0"/>
                                  </p:stCondLst>
                                  <p:childTnLst>
                                    <p:set>
                                      <p:cBhvr>
                                        <p:cTn dur="1" fill="hold" id="14">
                                          <p:stCondLst>
                                            <p:cond delay="0"/>
                                          </p:stCondLst>
                                        </p:cTn>
                                        <p:tgtEl>
                                          <p:spTgt spid="39"/>
                                        </p:tgtEl>
                                        <p:attrNameLst>
                                          <p:attrName>style.visibility</p:attrName>
                                        </p:attrNameLst>
                                      </p:cBhvr>
                                      <p:to>
                                        <p:strVal val="visible"/>
                                      </p:to>
                                    </p:set>
                                    <p:animEffect filter="fade" transition="in">
                                      <p:cBhvr>
                                        <p:cTn dur="250" id="15"/>
                                        <p:tgtEl>
                                          <p:spTgt spid="39"/>
                                        </p:tgtEl>
                                      </p:cBhvr>
                                    </p:animEffect>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59"/>
                                        </p:tgtEl>
                                        <p:attrNameLst>
                                          <p:attrName>style.visibility</p:attrName>
                                        </p:attrNameLst>
                                      </p:cBhvr>
                                      <p:to>
                                        <p:strVal val="visible"/>
                                      </p:to>
                                    </p:set>
                                    <p:animEffect filter="fade" transition="in">
                                      <p:cBhvr>
                                        <p:cTn dur="250" id="19"/>
                                        <p:tgtEl>
                                          <p:spTgt spid="59"/>
                                        </p:tgtEl>
                                      </p:cBhvr>
                                    </p:animEffect>
                                  </p:childTnLst>
                                </p:cTn>
                              </p:par>
                            </p:childTnLst>
                          </p:cTn>
                        </p:par>
                        <p:par>
                          <p:cTn fill="hold" id="20">
                            <p:stCondLst>
                              <p:cond delay="1250"/>
                            </p:stCondLst>
                            <p:childTnLst>
                              <p:par>
                                <p:cTn fill="hold" id="21" nodeType="afterEffect" presetClass="entr" presetID="10" presetSubtype="0">
                                  <p:stCondLst>
                                    <p:cond delay="0"/>
                                  </p:stCondLst>
                                  <p:childTnLst>
                                    <p:set>
                                      <p:cBhvr>
                                        <p:cTn dur="1" fill="hold" id="22">
                                          <p:stCondLst>
                                            <p:cond delay="0"/>
                                          </p:stCondLst>
                                        </p:cTn>
                                        <p:tgtEl>
                                          <p:spTgt spid="35"/>
                                        </p:tgtEl>
                                        <p:attrNameLst>
                                          <p:attrName>style.visibility</p:attrName>
                                        </p:attrNameLst>
                                      </p:cBhvr>
                                      <p:to>
                                        <p:strVal val="visible"/>
                                      </p:to>
                                    </p:set>
                                    <p:animEffect filter="fade" transition="in">
                                      <p:cBhvr>
                                        <p:cTn dur="250" id="23"/>
                                        <p:tgtEl>
                                          <p:spTgt spid="35"/>
                                        </p:tgtEl>
                                      </p:cBhvr>
                                    </p:animEffect>
                                  </p:childTnLst>
                                </p:cTn>
                              </p:par>
                            </p:childTnLst>
                          </p:cTn>
                        </p:par>
                        <p:par>
                          <p:cTn fill="hold" id="24">
                            <p:stCondLst>
                              <p:cond delay="1500"/>
                            </p:stCondLst>
                            <p:childTnLst>
                              <p:par>
                                <p:cTn fill="hold" id="25" nodeType="afterEffect" presetClass="entr" presetID="10" presetSubtype="0">
                                  <p:stCondLst>
                                    <p:cond delay="0"/>
                                  </p:stCondLst>
                                  <p:childTnLst>
                                    <p:set>
                                      <p:cBhvr>
                                        <p:cTn dur="1" fill="hold" id="26">
                                          <p:stCondLst>
                                            <p:cond delay="0"/>
                                          </p:stCondLst>
                                        </p:cTn>
                                        <p:tgtEl>
                                          <p:spTgt spid="24"/>
                                        </p:tgtEl>
                                        <p:attrNameLst>
                                          <p:attrName>style.visibility</p:attrName>
                                        </p:attrNameLst>
                                      </p:cBhvr>
                                      <p:to>
                                        <p:strVal val="visible"/>
                                      </p:to>
                                    </p:set>
                                    <p:animEffect filter="fade" transition="in">
                                      <p:cBhvr>
                                        <p:cTn dur="250" id="27"/>
                                        <p:tgtEl>
                                          <p:spTgt spid="24"/>
                                        </p:tgtEl>
                                      </p:cBhvr>
                                    </p:animEffect>
                                  </p:childTnLst>
                                </p:cTn>
                              </p:par>
                            </p:childTnLst>
                          </p:cTn>
                        </p:par>
                        <p:par>
                          <p:cTn fill="hold" id="28">
                            <p:stCondLst>
                              <p:cond delay="1750"/>
                            </p:stCondLst>
                            <p:childTnLst>
                              <p:par>
                                <p:cTn fill="hold" id="29" nodeType="afterEffect" presetClass="entr" presetID="10" presetSubtype="0">
                                  <p:stCondLst>
                                    <p:cond delay="0"/>
                                  </p:stCondLst>
                                  <p:childTnLst>
                                    <p:set>
                                      <p:cBhvr>
                                        <p:cTn dur="1" fill="hold" id="30">
                                          <p:stCondLst>
                                            <p:cond delay="0"/>
                                          </p:stCondLst>
                                        </p:cTn>
                                        <p:tgtEl>
                                          <p:spTgt spid="29"/>
                                        </p:tgtEl>
                                        <p:attrNameLst>
                                          <p:attrName>style.visibility</p:attrName>
                                        </p:attrNameLst>
                                      </p:cBhvr>
                                      <p:to>
                                        <p:strVal val="visible"/>
                                      </p:to>
                                    </p:set>
                                    <p:animEffect filter="fade" transition="in">
                                      <p:cBhvr>
                                        <p:cTn dur="250" id="31"/>
                                        <p:tgtEl>
                                          <p:spTgt spid="29"/>
                                        </p:tgtEl>
                                      </p:cBhvr>
                                    </p:animEffect>
                                  </p:childTnLst>
                                </p:cTn>
                              </p:par>
                            </p:childTnLst>
                          </p:cTn>
                        </p:par>
                        <p:par>
                          <p:cTn fill="hold" id="32">
                            <p:stCondLst>
                              <p:cond delay="2000"/>
                            </p:stCondLst>
                            <p:childTnLst>
                              <p:par>
                                <p:cTn fill="hold" id="33" nodeType="afterEffect" presetClass="entr" presetID="10" presetSubtype="0">
                                  <p:stCondLst>
                                    <p:cond delay="0"/>
                                  </p:stCondLst>
                                  <p:childTnLst>
                                    <p:set>
                                      <p:cBhvr>
                                        <p:cTn dur="1" fill="hold" id="34">
                                          <p:stCondLst>
                                            <p:cond delay="0"/>
                                          </p:stCondLst>
                                        </p:cTn>
                                        <p:tgtEl>
                                          <p:spTgt spid="31"/>
                                        </p:tgtEl>
                                        <p:attrNameLst>
                                          <p:attrName>style.visibility</p:attrName>
                                        </p:attrNameLst>
                                      </p:cBhvr>
                                      <p:to>
                                        <p:strVal val="visible"/>
                                      </p:to>
                                    </p:set>
                                    <p:animEffect filter="fade" transition="in">
                                      <p:cBhvr>
                                        <p:cTn dur="250" id="35"/>
                                        <p:tgtEl>
                                          <p:spTgt spid="31"/>
                                        </p:tgtEl>
                                      </p:cBhvr>
                                    </p:animEffect>
                                  </p:childTnLst>
                                </p:cTn>
                              </p:par>
                            </p:childTnLst>
                          </p:cTn>
                        </p:par>
                        <p:par>
                          <p:cTn fill="hold" id="36">
                            <p:stCondLst>
                              <p:cond delay="2250"/>
                            </p:stCondLst>
                            <p:childTnLst>
                              <p:par>
                                <p:cTn fill="hold" id="37" nodeType="afterEffect" presetClass="entr" presetID="10" presetSubtype="0">
                                  <p:stCondLst>
                                    <p:cond delay="0"/>
                                  </p:stCondLst>
                                  <p:childTnLst>
                                    <p:set>
                                      <p:cBhvr>
                                        <p:cTn dur="1" fill="hold" id="38">
                                          <p:stCondLst>
                                            <p:cond delay="0"/>
                                          </p:stCondLst>
                                        </p:cTn>
                                        <p:tgtEl>
                                          <p:spTgt spid="61"/>
                                        </p:tgtEl>
                                        <p:attrNameLst>
                                          <p:attrName>style.visibility</p:attrName>
                                        </p:attrNameLst>
                                      </p:cBhvr>
                                      <p:to>
                                        <p:strVal val="visible"/>
                                      </p:to>
                                    </p:set>
                                    <p:animEffect filter="fade" transition="in">
                                      <p:cBhvr>
                                        <p:cTn dur="250" id="39"/>
                                        <p:tgtEl>
                                          <p:spTgt spid="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E8FD1-E493-44D8-8755-0FA35A070E19}"/>
              </a:ext>
            </a:extLst>
          </p:cNvPr>
          <p:cNvSpPr>
            <a:spLocks noGrp="1"/>
          </p:cNvSpPr>
          <p:nvPr>
            <p:ph type="title"/>
          </p:nvPr>
        </p:nvSpPr>
        <p:spPr/>
        <p:txBody>
          <a:bodyPr/>
          <a:lstStyle/>
          <a:p txid="7444bb81d189b00af28d86e79d8398db">
            <a:r>
              <a:rPr lang="en-GB"/>
              <a:t>Communauté de pratique de DHIS2</a:t>
            </a:r>
            <a:endParaRPr dirty="0" lang="en-GB"/>
          </a:p>
        </p:txBody>
      </p:sp>
      <p:cxnSp>
        <p:nvCxnSpPr>
          <p:cNvPr id="4" name="Straight Arrow Connector 3">
            <a:extLst>
              <a:ext uri="{FF2B5EF4-FFF2-40B4-BE49-F238E27FC236}">
                <a16:creationId xmlns:a16="http://schemas.microsoft.com/office/drawing/2014/main" id="{1117C019-ED2F-4447-875F-16AC8FD4AC4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140AF29-00BB-4940-B63B-BD9AF262F79F}"/>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ac7776cf86374f6a8cbbd1c02f5528d">
            <a:pPr algn="ctr"/>
            <a:r>
              <a:rPr dirty="0" lang="en-GB" sz="2400">
                <a:latin typeface="+mj-lt"/>
              </a:rPr>
              <a:t>2018</a:t>
            </a:r>
          </a:p>
        </p:txBody>
      </p:sp>
      <p:pic>
        <p:nvPicPr>
          <p:cNvPr descr="Logo  Description automatically generated" id="7" name="Picture 6">
            <a:extLst>
              <a:ext uri="{FF2B5EF4-FFF2-40B4-BE49-F238E27FC236}">
                <a16:creationId xmlns:a16="http://schemas.microsoft.com/office/drawing/2014/main" id="{0EA8E14A-E9FE-4109-B2DD-0DDCCD51F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2726448"/>
            <a:ext cx="7366000" cy="936040"/>
          </a:xfrm>
          <a:prstGeom prst="rect">
            <a:avLst/>
          </a:prstGeom>
        </p:spPr>
      </p:pic>
      <p:pic>
        <p:nvPicPr>
          <p:cNvPr descr="Icon  Description automatically generated" id="9" name="Picture 8">
            <a:extLst>
              <a:ext uri="{FF2B5EF4-FFF2-40B4-BE49-F238E27FC236}">
                <a16:creationId xmlns:a16="http://schemas.microsoft.com/office/drawing/2014/main" id="{2430308E-754F-4B44-90B8-73944BBFC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875" y="3662488"/>
            <a:ext cx="2527042" cy="1782882"/>
          </a:xfrm>
          <a:prstGeom prst="rect">
            <a:avLst/>
          </a:prstGeom>
        </p:spPr>
      </p:pic>
      <p:pic>
        <p:nvPicPr>
          <p:cNvPr descr="Icon  Description automatically generated" id="12" name="Picture 11">
            <a:extLst>
              <a:ext uri="{FF2B5EF4-FFF2-40B4-BE49-F238E27FC236}">
                <a16:creationId xmlns:a16="http://schemas.microsoft.com/office/drawing/2014/main" id="{1220CE03-FA00-4CFF-96D2-2CC31C82D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371" y="3662488"/>
            <a:ext cx="1353429" cy="1450974"/>
          </a:xfrm>
          <a:prstGeom prst="rect">
            <a:avLst/>
          </a:prstGeom>
        </p:spPr>
      </p:pic>
    </p:spTree>
    <p:custDataLst>
      <p:tags r:id="rId1"/>
    </p:custDataLst>
    <p:extLst>
      <p:ext uri="{BB962C8B-B14F-4D97-AF65-F5344CB8AC3E}">
        <p14:creationId xmlns:p14="http://schemas.microsoft.com/office/powerpoint/2010/main" val="3814850430"/>
      </p:ext>
    </p:extLst>
  </p:cSld>
  <p:clrMapOvr>
    <a:masterClrMapping/>
  </p:clrMapOvr>
  <mc:AlternateContent xmlns:mc="http://schemas.openxmlformats.org/markup-compatibility/2006">
    <mc:Choice xmlns:p14="http://schemas.microsoft.com/office/powerpoint/2010/main" Requires="p14">
      <p:transition advTm="16008" p14:dur="700" spd="med">
        <p:fade/>
      </p:transition>
    </mc:Choice>
    <mc:Fallback>
      <p:transition advTm="1600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1+#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anim calcmode="lin" valueType="num">
                                      <p:cBhvr>
                                        <p:cTn dur="500" fill="hold" id="14"/>
                                        <p:tgtEl>
                                          <p:spTgt spid="12"/>
                                        </p:tgtEl>
                                        <p:attrNameLst>
                                          <p:attrName>ppt_x</p:attrName>
                                        </p:attrNameLst>
                                      </p:cBhvr>
                                      <p:tavLst>
                                        <p:tav tm="0">
                                          <p:val>
                                            <p:strVal val="#ppt_x"/>
                                          </p:val>
                                        </p:tav>
                                        <p:tav tm="100000">
                                          <p:val>
                                            <p:strVal val="#ppt_x"/>
                                          </p:val>
                                        </p:tav>
                                      </p:tavLst>
                                    </p:anim>
                                    <p:anim calcmode="lin" valueType="num">
                                      <p:cBhvr>
                                        <p:cTn dur="500" fill="hold" id="15"/>
                                        <p:tgtEl>
                                          <p:spTgt spid="12"/>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42" presetSubtype="0">
                                  <p:stCondLst>
                                    <p:cond delay="0"/>
                                  </p:stCondLst>
                                  <p:childTnLst>
                                    <p:set>
                                      <p:cBhvr>
                                        <p:cTn dur="1" fill="hold" id="19">
                                          <p:stCondLst>
                                            <p:cond delay="0"/>
                                          </p:stCondLst>
                                        </p:cTn>
                                        <p:tgtEl>
                                          <p:spTgt spid="9"/>
                                        </p:tgtEl>
                                        <p:attrNameLst>
                                          <p:attrName>style.visibility</p:attrName>
                                        </p:attrNameLst>
                                      </p:cBhvr>
                                      <p:to>
                                        <p:strVal val="visible"/>
                                      </p:to>
                                    </p:set>
                                    <p:animEffect filter="fade" transition="in">
                                      <p:cBhvr>
                                        <p:cTn dur="500" id="20"/>
                                        <p:tgtEl>
                                          <p:spTgt spid="9"/>
                                        </p:tgtEl>
                                      </p:cBhvr>
                                    </p:animEffect>
                                    <p:anim calcmode="lin" valueType="num">
                                      <p:cBhvr>
                                        <p:cTn dur="500" fill="hold" id="21"/>
                                        <p:tgtEl>
                                          <p:spTgt spid="9"/>
                                        </p:tgtEl>
                                        <p:attrNameLst>
                                          <p:attrName>ppt_x</p:attrName>
                                        </p:attrNameLst>
                                      </p:cBhvr>
                                      <p:tavLst>
                                        <p:tav tm="0">
                                          <p:val>
                                            <p:strVal val="#ppt_x"/>
                                          </p:val>
                                        </p:tav>
                                        <p:tav tm="100000">
                                          <p:val>
                                            <p:strVal val="#ppt_x"/>
                                          </p:val>
                                        </p:tav>
                                      </p:tavLst>
                                    </p:anim>
                                    <p:anim calcmode="lin" valueType="num">
                                      <p:cBhvr>
                                        <p:cTn dur="500" fill="hold" id="22"/>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5955954" y="1398697"/>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62944" y="2768458"/>
            <a:ext cx="175253"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9114161" y="3393658"/>
            <a:ext cx="310171" cy="311263"/>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9" name="TextBox 108">
            <a:extLst>
              <a:ext uri="{FF2B5EF4-FFF2-40B4-BE49-F238E27FC236}">
                <a16:creationId xmlns:a16="http://schemas.microsoft.com/office/drawing/2014/main" id="{3BC04228-E4E5-48CB-815D-A4B66594B0EE}"/>
              </a:ext>
            </a:extLst>
          </p:cNvPr>
          <p:cNvSpPr txBox="1"/>
          <p:nvPr/>
        </p:nvSpPr>
        <p:spPr>
          <a:xfrm>
            <a:off x="2406730" y="3673315"/>
            <a:ext cx="3444461" cy="1200329"/>
          </a:xfrm>
          <a:prstGeom prst="rect">
            <a:avLst/>
          </a:prstGeom>
          <a:noFill/>
        </p:spPr>
        <p:txBody>
          <a:bodyPr rtlCol="0" wrap="square">
            <a:spAutoFit/>
          </a:bodyPr>
          <a:lstStyle/>
          <a:p txid="88f9148fd67361f78107b7c8f7a7ab92">
            <a:pPr algn="ctr">
              <a:buClr>
                <a:srgbClr val="008CCF"/>
              </a:buClr>
            </a:pPr>
            <a:r>
              <a:rPr dirty="0" lang="en-GB" sz="2400">
                <a:solidFill>
                  <a:srgbClr val="2196F3"/>
                </a:solidFill>
              </a:rPr>
              <a:t>Système d'information sur la gestion de l'éducation</a:t>
            </a:r>
            <a:r>
              <a:rPr dirty="0" lang="en-GB" sz="2400"/>
            </a:r>
            <a:r>
              <a:rPr dirty="0" lang="en-GB" sz="2400">
                <a:solidFill>
                  <a:srgbClr val="2196F3"/>
                </a:solidFill>
              </a:rPr>
            </a:r>
            <a:r>
              <a:rPr dirty="0" lang="en-GB" sz="2400"/>
            </a:r>
            <a:r>
              <a:rPr dirty="0" lang="en-GB" sz="2400">
                <a:solidFill>
                  <a:srgbClr val="2196F3"/>
                </a:solidFill>
              </a:rPr>
            </a:r>
            <a:r>
              <a:rPr dirty="0" lang="en-GB" sz="2400"/>
            </a:r>
            <a:r>
              <a:rPr dirty="0" lang="en-GB" sz="2400">
                <a:solidFill>
                  <a:srgbClr val="2196F3"/>
                </a:solidFill>
              </a:rPr>
            </a:r>
            <a:r>
              <a:rPr dirty="0" lang="en-GB" sz="2400"/>
            </a:r>
          </a:p>
        </p:txBody>
      </p:sp>
      <p:pic>
        <p:nvPicPr>
          <p:cNvPr descr="Arrow Right with solid fill" id="111" name="Graphic 110">
            <a:extLst>
              <a:ext uri="{FF2B5EF4-FFF2-40B4-BE49-F238E27FC236}">
                <a16:creationId xmlns:a16="http://schemas.microsoft.com/office/drawing/2014/main" id="{DEAF4216-4DD7-452D-9B7A-B558D668F3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pic>
        <p:nvPicPr>
          <p:cNvPr id="112" name="Picture 111">
            <a:extLst>
              <a:ext uri="{FF2B5EF4-FFF2-40B4-BE49-F238E27FC236}">
                <a16:creationId xmlns:a16="http://schemas.microsoft.com/office/drawing/2014/main" id="{7DCA06D7-DDBE-4024-B618-FF362AD625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Tree>
    <p:custDataLst>
      <p:tags r:id="rId1"/>
    </p:custDataLst>
    <p:extLst>
      <p:ext uri="{BB962C8B-B14F-4D97-AF65-F5344CB8AC3E}">
        <p14:creationId xmlns:p14="http://schemas.microsoft.com/office/powerpoint/2010/main" val="2956581422"/>
      </p:ext>
    </p:extLst>
  </p:cSld>
  <p:clrMapOvr>
    <a:masterClrMapping/>
  </p:clrMapOvr>
  <mc:AlternateContent xmlns:mc="http://schemas.openxmlformats.org/markup-compatibility/2006">
    <mc:Choice xmlns:p14="http://schemas.microsoft.com/office/powerpoint/2010/main" Requires="p14">
      <p:transition advTm="8142" p14:dur="700" spd="med">
        <p:fade/>
      </p:transition>
    </mc:Choice>
    <mc:Fallback>
      <p:transition advTm="814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2"/>
                                        </p:tgtEl>
                                        <p:attrNameLst>
                                          <p:attrName>style.visibility</p:attrName>
                                        </p:attrNameLst>
                                      </p:cBhvr>
                                      <p:to>
                                        <p:strVal val="visible"/>
                                      </p:to>
                                    </p:set>
                                    <p:animEffect filter="fade" transition="in">
                                      <p:cBhvr>
                                        <p:cTn dur="500" id="13"/>
                                        <p:tgtEl>
                                          <p:spTgt spid="112"/>
                                        </p:tgtEl>
                                      </p:cBhvr>
                                    </p:animEffect>
                                  </p:childTnLst>
                                </p:cTn>
                              </p:par>
                            </p:childTnLst>
                          </p:cTn>
                        </p:par>
                        <p:par>
                          <p:cTn fill="hold" id="14">
                            <p:stCondLst>
                              <p:cond delay="500"/>
                            </p:stCondLst>
                            <p:childTnLst>
                              <p:par>
                                <p:cTn fill="hold" grpId="0" id="15" nodeType="afterEffect" presetClass="entr" presetID="10" presetSubtype="0">
                                  <p:stCondLst>
                                    <p:cond delay="0"/>
                                  </p:stCondLst>
                                  <p:childTnLst>
                                    <p:set>
                                      <p:cBhvr>
                                        <p:cTn dur="1" fill="hold" id="16">
                                          <p:stCondLst>
                                            <p:cond delay="0"/>
                                          </p:stCondLst>
                                        </p:cTn>
                                        <p:tgtEl>
                                          <p:spTgt spid="109"/>
                                        </p:tgtEl>
                                        <p:attrNameLst>
                                          <p:attrName>style.visibility</p:attrName>
                                        </p:attrNameLst>
                                      </p:cBhvr>
                                      <p:to>
                                        <p:strVal val="visible"/>
                                      </p:to>
                                    </p:set>
                                    <p:animEffect filter="fade" transition="in">
                                      <p:cBhvr>
                                        <p:cTn dur="500" id="17"/>
                                        <p:tgtEl>
                                          <p:spTgt spid="109"/>
                                        </p:tgtEl>
                                      </p:cBhvr>
                                    </p:animEffect>
                                  </p:childTnLst>
                                </p:cTn>
                              </p:par>
                            </p:childTnLst>
                          </p:cTn>
                        </p:par>
                        <p:par>
                          <p:cTn fill="hold" id="18">
                            <p:stCondLst>
                              <p:cond delay="1000"/>
                            </p:stCondLst>
                            <p:childTnLst>
                              <p:par>
                                <p:cTn fill="hold" id="19" nodeType="afterEffect" presetClass="entr" presetID="22" presetSubtype="1">
                                  <p:stCondLst>
                                    <p:cond delay="0"/>
                                  </p:stCondLst>
                                  <p:childTnLst>
                                    <p:set>
                                      <p:cBhvr>
                                        <p:cTn dur="1" fill="hold" id="20">
                                          <p:stCondLst>
                                            <p:cond delay="0"/>
                                          </p:stCondLst>
                                        </p:cTn>
                                        <p:tgtEl>
                                          <p:spTgt spid="111"/>
                                        </p:tgtEl>
                                        <p:attrNameLst>
                                          <p:attrName>style.visibility</p:attrName>
                                        </p:attrNameLst>
                                      </p:cBhvr>
                                      <p:to>
                                        <p:strVal val="visible"/>
                                      </p:to>
                                    </p:set>
                                    <p:animEffect filter="wipe(up)" transition="in">
                                      <p:cBhvr>
                                        <p:cTn dur="500" id="21"/>
                                        <p:tgtEl>
                                          <p:spTgt spid="111"/>
                                        </p:tgtEl>
                                      </p:cBhvr>
                                    </p:animEffect>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104"/>
                                        </p:tgtEl>
                                        <p:attrNameLst>
                                          <p:attrName>style.visibility</p:attrName>
                                        </p:attrNameLst>
                                      </p:cBhvr>
                                      <p:to>
                                        <p:strVal val="visible"/>
                                      </p:to>
                                    </p:set>
                                    <p:animEffect filter="fade" transition="in">
                                      <p:cBhvr>
                                        <p:cTn dur="500" id="25"/>
                                        <p:tgtEl>
                                          <p:spTgt spid="104"/>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02"/>
                                        </p:tgtEl>
                                        <p:attrNameLst>
                                          <p:attrName>style.visibility</p:attrName>
                                        </p:attrNameLst>
                                      </p:cBhvr>
                                      <p:to>
                                        <p:strVal val="visible"/>
                                      </p:to>
                                    </p:set>
                                    <p:animEffect filter="fade" transition="in">
                                      <p:cBhvr>
                                        <p:cTn dur="500" id="28"/>
                                        <p:tgtEl>
                                          <p:spTgt spid="102"/>
                                        </p:tgtEl>
                                      </p:cBhvr>
                                    </p:animEffect>
                                  </p:childTnLst>
                                </p:cTn>
                              </p:par>
                              <p:par>
                                <p:cTn fill="hold" id="29" nodeType="withEffect" presetClass="entr" presetID="10" presetSubtype="0">
                                  <p:stCondLst>
                                    <p:cond delay="0"/>
                                  </p:stCondLst>
                                  <p:childTnLst>
                                    <p:set>
                                      <p:cBhvr>
                                        <p:cTn dur="1" fill="hold" id="30">
                                          <p:stCondLst>
                                            <p:cond delay="0"/>
                                          </p:stCondLst>
                                        </p:cTn>
                                        <p:tgtEl>
                                          <p:spTgt spid="107"/>
                                        </p:tgtEl>
                                        <p:attrNameLst>
                                          <p:attrName>style.visibility</p:attrName>
                                        </p:attrNameLst>
                                      </p:cBhvr>
                                      <p:to>
                                        <p:strVal val="visible"/>
                                      </p:to>
                                    </p:set>
                                    <p:animEffect filter="fade" transition="in">
                                      <p:cBhvr>
                                        <p:cTn dur="500" id="31"/>
                                        <p:tgtEl>
                                          <p:spTgt spid="10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02"/>
      <p:bldP animBg="1" grpId="0" spid="104"/>
      <p:bldP grpId="0" spid="109"/>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336" y="2603497"/>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295" y="2801295"/>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27580A2-EAEA-49F1-BC62-B16828EB4AF3}"/>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company name  Description automatically generated" id="10" name="Picture 9">
            <a:extLst>
              <a:ext uri="{FF2B5EF4-FFF2-40B4-BE49-F238E27FC236}">
                <a16:creationId xmlns:a16="http://schemas.microsoft.com/office/drawing/2014/main" id="{9027A3AC-8FCE-4398-987E-60B2698B7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7669" y="3637704"/>
            <a:ext cx="3219992" cy="980464"/>
          </a:xfrm>
          <a:prstGeom prst="rect">
            <a:avLst/>
          </a:prstGeom>
        </p:spPr>
      </p:pic>
      <p:sp>
        <p:nvSpPr>
          <p:cNvPr id="11" name="Rectangle: Rounded Corners 10">
            <a:extLst>
              <a:ext uri="{FF2B5EF4-FFF2-40B4-BE49-F238E27FC236}">
                <a16:creationId xmlns:a16="http://schemas.microsoft.com/office/drawing/2014/main" id="{80EAFF5F-BADE-42A1-B0F0-69E9E16FEF68}"/>
              </a:ext>
            </a:extLst>
          </p:cNvPr>
          <p:cNvSpPr/>
          <p:nvPr/>
        </p:nvSpPr>
        <p:spPr>
          <a:xfrm>
            <a:off x="2257669" y="2707378"/>
            <a:ext cx="3219992" cy="681754"/>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Tree>
    <p:custDataLst>
      <p:tags r:id="rId1"/>
    </p:custDataLst>
    <p:extLst>
      <p:ext uri="{BB962C8B-B14F-4D97-AF65-F5344CB8AC3E}">
        <p14:creationId xmlns:p14="http://schemas.microsoft.com/office/powerpoint/2010/main" val="920764565"/>
      </p:ext>
    </p:extLst>
  </p:cSld>
  <p:clrMapOvr>
    <a:masterClrMapping/>
  </p:clrMapOvr>
  <mc:AlternateContent xmlns:mc="http://schemas.openxmlformats.org/markup-compatibility/2006">
    <mc:Choice xmlns:p14="http://schemas.microsoft.com/office/powerpoint/2010/main" Requires="p14">
      <p:transition advTm="13437" p14:dur="250">
        <p:fade/>
      </p:transition>
    </mc:Choice>
    <mc:Fallback>
      <p:transition advTm="1343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5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 presetSubtype="2">
                                  <p:stCondLst>
                                    <p:cond delay="0"/>
                                  </p:stCondLst>
                                  <p:childTnLst>
                                    <p:set>
                                      <p:cBhvr>
                                        <p:cTn dur="1" fill="hold" id="16">
                                          <p:stCondLst>
                                            <p:cond delay="0"/>
                                          </p:stCondLst>
                                        </p:cTn>
                                        <p:tgtEl>
                                          <p:spTgt spid="4"/>
                                        </p:tgtEl>
                                        <p:attrNameLst>
                                          <p:attrName>style.visibility</p:attrName>
                                        </p:attrNameLst>
                                      </p:cBhvr>
                                      <p:to>
                                        <p:strVal val="visible"/>
                                      </p:to>
                                    </p:set>
                                    <p:anim calcmode="lin" valueType="num">
                                      <p:cBhvr additive="base">
                                        <p:cTn dur="500" fill="hold" id="17"/>
                                        <p:tgtEl>
                                          <p:spTgt spid="4"/>
                                        </p:tgtEl>
                                        <p:attrNameLst>
                                          <p:attrName>ppt_x</p:attrName>
                                        </p:attrNameLst>
                                      </p:cBhvr>
                                      <p:tavLst>
                                        <p:tav tm="0">
                                          <p:val>
                                            <p:strVal val="1+#ppt_w/2"/>
                                          </p:val>
                                        </p:tav>
                                        <p:tav tm="100000">
                                          <p:val>
                                            <p:strVal val="#ppt_x"/>
                                          </p:val>
                                        </p:tav>
                                      </p:tavLst>
                                    </p:anim>
                                    <p:anim calcmode="lin" valueType="num">
                                      <p:cBhvr additive="base">
                                        <p:cTn dur="500" fill="hold" id="18"/>
                                        <p:tgtEl>
                                          <p:spTgt spid="4"/>
                                        </p:tgtEl>
                                        <p:attrNameLst>
                                          <p:attrName>ppt_y</p:attrName>
                                        </p:attrNameLst>
                                      </p:cBhvr>
                                      <p:tavLst>
                                        <p:tav tm="0">
                                          <p:val>
                                            <p:strVal val="#ppt_y"/>
                                          </p:val>
                                        </p:tav>
                                        <p:tav tm="100000">
                                          <p:val>
                                            <p:strVal val="#ppt_y"/>
                                          </p:val>
                                        </p:tav>
                                      </p:tavLst>
                                    </p:anim>
                                  </p:childTnLst>
                                </p:cTn>
                              </p:par>
                            </p:childTnLst>
                          </p:cTn>
                        </p:par>
                        <p:par>
                          <p:cTn fill="hold" id="19">
                            <p:stCondLst>
                              <p:cond delay="500"/>
                            </p:stCondLst>
                            <p:childTnLst>
                              <p:par>
                                <p:cTn fill="hold" grpId="0" id="20" nodeType="afterEffect" presetClass="entr" presetID="2" presetSubtype="2">
                                  <p:stCondLst>
                                    <p:cond delay="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1+#ppt_w/2"/>
                                          </p:val>
                                        </p:tav>
                                        <p:tav tm="100000">
                                          <p:val>
                                            <p:strVal val="#ppt_x"/>
                                          </p:val>
                                        </p:tav>
                                      </p:tavLst>
                                    </p:anim>
                                    <p:anim calcmode="lin" valueType="num">
                                      <p:cBhvr additive="base">
                                        <p:cTn dur="500" fill="hold" id="23"/>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14126560" y="1251558"/>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09156" y="2813485"/>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chemeClr val="accent1"/>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8521769" y="2517524"/>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15" name="TextBox 114">
            <a:extLst>
              <a:ext uri="{FF2B5EF4-FFF2-40B4-BE49-F238E27FC236}">
                <a16:creationId xmlns:a16="http://schemas.microsoft.com/office/drawing/2014/main" id="{3FC2BF20-086C-4AD0-8BD9-703F1BC76BF9}"/>
              </a:ext>
            </a:extLst>
          </p:cNvPr>
          <p:cNvSpPr txBox="1"/>
          <p:nvPr/>
        </p:nvSpPr>
        <p:spPr>
          <a:xfrm>
            <a:off x="2406730" y="3673315"/>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pic>
        <p:nvPicPr>
          <p:cNvPr descr="Arrow Right with solid fill" id="116" name="Graphic 115">
            <a:extLst>
              <a:ext uri="{FF2B5EF4-FFF2-40B4-BE49-F238E27FC236}">
                <a16:creationId xmlns:a16="http://schemas.microsoft.com/office/drawing/2014/main" id="{CFB3C158-9C30-4653-9F41-BC1652555B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sp>
        <p:nvSpPr>
          <p:cNvPr id="108" name="TextBox 107">
            <a:extLst>
              <a:ext uri="{FF2B5EF4-FFF2-40B4-BE49-F238E27FC236}">
                <a16:creationId xmlns:a16="http://schemas.microsoft.com/office/drawing/2014/main" id="{08A85D5D-9A8C-4E29-9AC7-BDBD2E470B96}"/>
              </a:ext>
            </a:extLst>
          </p:cNvPr>
          <p:cNvSpPr txBox="1"/>
          <p:nvPr/>
        </p:nvSpPr>
        <p:spPr>
          <a:xfrm>
            <a:off x="2203831" y="2825304"/>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2204729" y="3658031"/>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id="113" name="Picture 112">
            <a:extLst>
              <a:ext uri="{FF2B5EF4-FFF2-40B4-BE49-F238E27FC236}">
                <a16:creationId xmlns:a16="http://schemas.microsoft.com/office/drawing/2014/main" id="{DADA8D36-22E3-431D-930F-E108AAF22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
        <p:nvSpPr>
          <p:cNvPr id="109" name="TextBox 108">
            <a:extLst>
              <a:ext uri="{FF2B5EF4-FFF2-40B4-BE49-F238E27FC236}">
                <a16:creationId xmlns:a16="http://schemas.microsoft.com/office/drawing/2014/main" id="{4528077F-3F7E-43B2-85B7-14A5D5D968C4}"/>
              </a:ext>
            </a:extLst>
          </p:cNvPr>
          <p:cNvSpPr txBox="1"/>
          <p:nvPr/>
        </p:nvSpPr>
        <p:spPr>
          <a:xfrm>
            <a:off x="6543789" y="3723407"/>
            <a:ext cx="1384880" cy="461665"/>
          </a:xfrm>
          <a:prstGeom prst="rect">
            <a:avLst/>
          </a:prstGeom>
          <a:noFill/>
        </p:spPr>
        <p:txBody>
          <a:bodyPr rtlCol="0" wrap="square">
            <a:spAutoFit/>
          </a:bodyPr>
          <a:lstStyle/>
          <a:p txid="2fec28b03502eb9928dc559a2c9bc0d6">
            <a:pPr algn="l">
              <a:buClr>
                <a:srgbClr val="008CCF"/>
              </a:buClr>
            </a:pPr>
            <a:r>
              <a:rPr dirty="0" lang="en-GB" sz="2400"/>
              <a:t>Gambie</a:t>
            </a:r>
          </a:p>
        </p:txBody>
      </p:sp>
      <p:sp>
        <p:nvSpPr>
          <p:cNvPr id="114" name="TextBox 113">
            <a:extLst>
              <a:ext uri="{FF2B5EF4-FFF2-40B4-BE49-F238E27FC236}">
                <a16:creationId xmlns:a16="http://schemas.microsoft.com/office/drawing/2014/main" id="{F3B32EE0-CC36-48EC-A34D-E4105762A2C4}"/>
              </a:ext>
            </a:extLst>
          </p:cNvPr>
          <p:cNvSpPr txBox="1"/>
          <p:nvPr/>
        </p:nvSpPr>
        <p:spPr>
          <a:xfrm>
            <a:off x="8576865" y="3992673"/>
            <a:ext cx="1384880"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1556774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999" p14:dur="803" spd="slow">
        <p159:morph option="byObject"/>
      </p:transition>
    </mc:Choice>
    <mc:Fallback>
      <p:transition advTm="10999"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09"/>
                                        </p:tgtEl>
                                        <p:attrNameLst>
                                          <p:attrName>style.visibility</p:attrName>
                                        </p:attrNameLst>
                                      </p:cBhvr>
                                      <p:to>
                                        <p:strVal val="visible"/>
                                      </p:to>
                                    </p:set>
                                    <p:animEffect filter="fade" transition="in">
                                      <p:cBhvr>
                                        <p:cTn dur="500" id="7"/>
                                        <p:tgtEl>
                                          <p:spTgt spid="109"/>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14"/>
                                        </p:tgtEl>
                                        <p:attrNameLst>
                                          <p:attrName>style.visibility</p:attrName>
                                        </p:attrNameLst>
                                      </p:cBhvr>
                                      <p:to>
                                        <p:strVal val="visible"/>
                                      </p:to>
                                    </p:set>
                                    <p:animEffect filter="fade" transition="in">
                                      <p:cBhvr>
                                        <p:cTn dur="500" id="11"/>
                                        <p:tgtEl>
                                          <p:spTgt spid="114"/>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113"/>
                                        </p:tgtEl>
                                      </p:cBhvr>
                                    </p:animEffect>
                                    <p:set>
                                      <p:cBhvr>
                                        <p:cTn dur="1" fill="hold" id="16">
                                          <p:stCondLst>
                                            <p:cond delay="499"/>
                                          </p:stCondLst>
                                        </p:cTn>
                                        <p:tgtEl>
                                          <p:spTgt spid="113"/>
                                        </p:tgtEl>
                                        <p:attrNameLst>
                                          <p:attrName>style.visibility</p:attrName>
                                        </p:attrNameLst>
                                      </p:cBhvr>
                                      <p:to>
                                        <p:strVal val="hidden"/>
                                      </p:to>
                                    </p:set>
                                  </p:childTnLst>
                                </p:cTn>
                              </p:par>
                              <p:par>
                                <p:cTn fill="hold" id="17" nodeType="withEffect" presetClass="exit" presetID="2" presetSubtype="4">
                                  <p:stCondLst>
                                    <p:cond delay="0"/>
                                  </p:stCondLst>
                                  <p:childTnLst>
                                    <p:anim calcmode="lin" valueType="num">
                                      <p:cBhvr additive="base">
                                        <p:cTn dur="500" id="18"/>
                                        <p:tgtEl>
                                          <p:spTgt spid="116"/>
                                        </p:tgtEl>
                                        <p:attrNameLst>
                                          <p:attrName>ppt_x</p:attrName>
                                        </p:attrNameLst>
                                      </p:cBhvr>
                                      <p:tavLst>
                                        <p:tav tm="0">
                                          <p:val>
                                            <p:strVal val="ppt_x"/>
                                          </p:val>
                                        </p:tav>
                                        <p:tav tm="100000">
                                          <p:val>
                                            <p:strVal val="ppt_x"/>
                                          </p:val>
                                        </p:tav>
                                      </p:tavLst>
                                    </p:anim>
                                    <p:anim calcmode="lin" valueType="num">
                                      <p:cBhvr additive="base">
                                        <p:cTn dur="500" id="19"/>
                                        <p:tgtEl>
                                          <p:spTgt spid="116"/>
                                        </p:tgtEl>
                                        <p:attrNameLst>
                                          <p:attrName>ppt_y</p:attrName>
                                        </p:attrNameLst>
                                      </p:cBhvr>
                                      <p:tavLst>
                                        <p:tav tm="0">
                                          <p:val>
                                            <p:strVal val="ppt_y"/>
                                          </p:val>
                                        </p:tav>
                                        <p:tav tm="100000">
                                          <p:val>
                                            <p:strVal val="1+ppt_h/2"/>
                                          </p:val>
                                        </p:tav>
                                      </p:tavLst>
                                    </p:anim>
                                    <p:set>
                                      <p:cBhvr>
                                        <p:cTn dur="1" fill="hold" id="20">
                                          <p:stCondLst>
                                            <p:cond delay="499"/>
                                          </p:stCondLst>
                                        </p:cTn>
                                        <p:tgtEl>
                                          <p:spTgt spid="116"/>
                                        </p:tgtEl>
                                        <p:attrNameLst>
                                          <p:attrName>style.visibility</p:attrName>
                                        </p:attrNameLst>
                                      </p:cBhvr>
                                      <p:to>
                                        <p:strVal val="hidden"/>
                                      </p:to>
                                    </p:set>
                                  </p:childTnLst>
                                </p:cTn>
                              </p:par>
                              <p:par>
                                <p:cTn fill="hold" grpId="0" id="21" nodeType="withEffect" presetClass="exit" presetID="2" presetSubtype="4">
                                  <p:stCondLst>
                                    <p:cond delay="0"/>
                                  </p:stCondLst>
                                  <p:childTnLst>
                                    <p:anim calcmode="lin" valueType="num">
                                      <p:cBhvr additive="base">
                                        <p:cTn dur="500" id="22"/>
                                        <p:tgtEl>
                                          <p:spTgt spid="115"/>
                                        </p:tgtEl>
                                        <p:attrNameLst>
                                          <p:attrName>ppt_x</p:attrName>
                                        </p:attrNameLst>
                                      </p:cBhvr>
                                      <p:tavLst>
                                        <p:tav tm="0">
                                          <p:val>
                                            <p:strVal val="ppt_x"/>
                                          </p:val>
                                        </p:tav>
                                        <p:tav tm="100000">
                                          <p:val>
                                            <p:strVal val="ppt_x"/>
                                          </p:val>
                                        </p:tav>
                                      </p:tavLst>
                                    </p:anim>
                                    <p:anim calcmode="lin" valueType="num">
                                      <p:cBhvr additive="base">
                                        <p:cTn dur="500" id="23"/>
                                        <p:tgtEl>
                                          <p:spTgt spid="115"/>
                                        </p:tgtEl>
                                        <p:attrNameLst>
                                          <p:attrName>ppt_y</p:attrName>
                                        </p:attrNameLst>
                                      </p:cBhvr>
                                      <p:tavLst>
                                        <p:tav tm="0">
                                          <p:val>
                                            <p:strVal val="ppt_y"/>
                                          </p:val>
                                        </p:tav>
                                        <p:tav tm="100000">
                                          <p:val>
                                            <p:strVal val="1+ppt_h/2"/>
                                          </p:val>
                                        </p:tav>
                                      </p:tavLst>
                                    </p:anim>
                                    <p:set>
                                      <p:cBhvr>
                                        <p:cTn dur="1" fill="hold" id="24">
                                          <p:stCondLst>
                                            <p:cond delay="499"/>
                                          </p:stCondLst>
                                        </p:cTn>
                                        <p:tgtEl>
                                          <p:spTgt spid="115"/>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08"/>
                                        </p:tgtEl>
                                        <p:attrNameLst>
                                          <p:attrName>style.visibility</p:attrName>
                                        </p:attrNameLst>
                                      </p:cBhvr>
                                      <p:to>
                                        <p:strVal val="visible"/>
                                      </p:to>
                                    </p:set>
                                    <p:animEffect filter="fade" transition="in">
                                      <p:cBhvr>
                                        <p:cTn dur="500" id="29"/>
                                        <p:tgtEl>
                                          <p:spTgt spid="10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12"/>
                                        </p:tgtEl>
                                        <p:attrNameLst>
                                          <p:attrName>style.visibility</p:attrName>
                                        </p:attrNameLst>
                                      </p:cBhvr>
                                      <p:to>
                                        <p:strVal val="visible"/>
                                      </p:to>
                                    </p:set>
                                    <p:animEffect filter="fade" transition="in">
                                      <p:cBhvr>
                                        <p:cTn dur="500" id="34"/>
                                        <p:tgtEl>
                                          <p:spTgt spid="1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5"/>
      <p:bldP grpId="0" spid="108"/>
      <p:bldP grpId="0" spid="112"/>
      <p:bldP grpId="0" spid="109"/>
      <p:bldP grpId="0" spid="114"/>
    </p:bld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10420788" y="4825199"/>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656950" y="2696427"/>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4325587" y="2400466"/>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08A85D5D-9A8C-4E29-9AC7-BDBD2E470B96}"/>
              </a:ext>
            </a:extLst>
          </p:cNvPr>
          <p:cNvSpPr txBox="1"/>
          <p:nvPr/>
        </p:nvSpPr>
        <p:spPr>
          <a:xfrm>
            <a:off x="-10420788" y="2708246"/>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10419890" y="3540973"/>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descr="Shield with solid fill" id="110" name="Graphic 109">
            <a:extLst>
              <a:ext uri="{FF2B5EF4-FFF2-40B4-BE49-F238E27FC236}">
                <a16:creationId xmlns:a16="http://schemas.microsoft.com/office/drawing/2014/main" id="{B84C9A92-8172-4CE8-B7F9-12101B2DE8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699" y="2019850"/>
            <a:ext cx="3300649" cy="3300649"/>
          </a:xfrm>
          <a:prstGeom prst="rect">
            <a:avLst/>
          </a:prstGeom>
        </p:spPr>
      </p:pic>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pic>
        <p:nvPicPr>
          <p:cNvPr descr="Icon  Description automatically generated" id="121" name="Picture 120">
            <a:extLst>
              <a:ext uri="{FF2B5EF4-FFF2-40B4-BE49-F238E27FC236}">
                <a16:creationId xmlns:a16="http://schemas.microsoft.com/office/drawing/2014/main" id="{004FC897-7D0F-480E-9615-DB1AACB55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7884" y="1358717"/>
            <a:ext cx="1322265" cy="1322265"/>
          </a:xfrm>
          <a:prstGeom prst="rect">
            <a:avLst/>
          </a:prstGeom>
        </p:spPr>
      </p:pic>
      <p:pic>
        <p:nvPicPr>
          <p:cNvPr descr="Icon  Description automatically generated" id="123" name="Picture 122">
            <a:extLst>
              <a:ext uri="{FF2B5EF4-FFF2-40B4-BE49-F238E27FC236}">
                <a16:creationId xmlns:a16="http://schemas.microsoft.com/office/drawing/2014/main" id="{9B031A08-4552-4670-A8DD-5E9C395E14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7553" y="879987"/>
            <a:ext cx="1322265" cy="1322265"/>
          </a:xfrm>
          <a:prstGeom prst="rect">
            <a:avLst/>
          </a:prstGeom>
        </p:spPr>
      </p:pic>
      <p:pic>
        <p:nvPicPr>
          <p:cNvPr descr="Icon  Description automatically generated" id="124" name="Picture 123">
            <a:extLst>
              <a:ext uri="{FF2B5EF4-FFF2-40B4-BE49-F238E27FC236}">
                <a16:creationId xmlns:a16="http://schemas.microsoft.com/office/drawing/2014/main" id="{45B778A2-5FE9-4F8A-B212-4488EBB2B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9197" y="4002638"/>
            <a:ext cx="1322265" cy="1322265"/>
          </a:xfrm>
          <a:prstGeom prst="rect">
            <a:avLst/>
          </a:prstGeom>
        </p:spPr>
      </p:pic>
      <p:pic>
        <p:nvPicPr>
          <p:cNvPr descr="Icon  Description automatically generated" id="125" name="Picture 124">
            <a:extLst>
              <a:ext uri="{FF2B5EF4-FFF2-40B4-BE49-F238E27FC236}">
                <a16:creationId xmlns:a16="http://schemas.microsoft.com/office/drawing/2014/main" id="{436B35F0-6132-464C-94EF-123233938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011" y="2708246"/>
            <a:ext cx="1322265" cy="1322265"/>
          </a:xfrm>
          <a:prstGeom prst="rect">
            <a:avLst/>
          </a:prstGeom>
        </p:spPr>
      </p:pic>
      <p:pic>
        <p:nvPicPr>
          <p:cNvPr descr="Icon  Description automatically generated" id="126" name="Picture 125">
            <a:extLst>
              <a:ext uri="{FF2B5EF4-FFF2-40B4-BE49-F238E27FC236}">
                <a16:creationId xmlns:a16="http://schemas.microsoft.com/office/drawing/2014/main" id="{DE59AC62-FBEC-4029-AFD4-5A64B03DEF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8240" y="4906659"/>
            <a:ext cx="1322265" cy="1322265"/>
          </a:xfrm>
          <a:prstGeom prst="rect">
            <a:avLst/>
          </a:prstGeom>
        </p:spPr>
      </p:pic>
      <p:pic>
        <p:nvPicPr>
          <p:cNvPr descr="Icon  Description automatically generated" id="127" name="Picture 126">
            <a:extLst>
              <a:ext uri="{FF2B5EF4-FFF2-40B4-BE49-F238E27FC236}">
                <a16:creationId xmlns:a16="http://schemas.microsoft.com/office/drawing/2014/main" id="{CA5A893F-6DA9-4B88-A09E-A7E0CCD52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01152" y="1825794"/>
            <a:ext cx="1322265" cy="1322265"/>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spTree>
    <p:custDataLst>
      <p:tags r:id="rId1"/>
    </p:custDataLst>
    <p:extLst>
      <p:ext uri="{BB962C8B-B14F-4D97-AF65-F5344CB8AC3E}">
        <p14:creationId xmlns:p14="http://schemas.microsoft.com/office/powerpoint/2010/main" val="3313402625"/>
      </p:ext>
    </p:extLst>
  </p:cSld>
  <p:clrMapOvr>
    <a:masterClrMapping/>
  </p:clrMapOvr>
  <mc:AlternateContent xmlns:mc="http://schemas.openxmlformats.org/markup-compatibility/2006">
    <mc:Choice xmlns:p159="http://schemas.microsoft.com/office/powerpoint/2015/09/main" Requires="p159">
      <p:transition advTm="7584" spd="slow">
        <p159:morph option="byObject"/>
      </p:transition>
    </mc:Choice>
    <mc:Fallback>
      <p:transition advTm="758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14:presetBounceEnd="50000" presetClass="path" presetID="42" presetSubtype="0">
                                      <p:stCondLst>
                                        <p:cond delay="0"/>
                                      </p:stCondLst>
                                      <p:childTnLst>
                                        <p:animMotion origin="layout" p14:bounceEnd="50000"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14:presetBounceEnd="50000" presetClass="path" presetID="42" presetSubtype="0">
                                      <p:stCondLst>
                                        <p:cond delay="250"/>
                                      </p:stCondLst>
                                      <p:childTnLst>
                                        <p:animMotion origin="layout" p14:bounceEnd="50000"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14:presetBounceEnd="50000" presetClass="path" presetID="42" presetSubtype="0">
                                      <p:stCondLst>
                                        <p:cond delay="750"/>
                                      </p:stCondLst>
                                      <p:childTnLst>
                                        <p:animMotion origin="layout" p14:bounceEnd="50000"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14:presetBounceEnd="50000" presetClass="path" presetID="42" presetSubtype="0">
                                      <p:stCondLst>
                                        <p:cond delay="1000"/>
                                      </p:stCondLst>
                                      <p:childTnLst>
                                        <p:animMotion origin="layout" p14:bounceEnd="50000"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14:presetBounceEnd="50000" presetClass="path" presetID="42" presetSubtype="0">
                                      <p:stCondLst>
                                        <p:cond delay="1250"/>
                                      </p:stCondLst>
                                      <p:childTnLst>
                                        <p:animMotion origin="layout" p14:bounceEnd="50000"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14:presetBounceEnd="50000" presetClass="path" presetID="42" presetSubtype="0">
                                      <p:stCondLst>
                                        <p:cond delay="1500"/>
                                      </p:stCondLst>
                                      <p:childTnLst>
                                        <p:animMotion origin="layout" p14:bounceEnd="50000"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resetClass="path" presetID="42" presetSubtype="0">
                                      <p:stCondLst>
                                        <p:cond delay="0"/>
                                      </p:stCondLst>
                                      <p:childTnLst>
                                        <p:animMotion origin="layout"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resetClass="path" presetID="42" presetSubtype="0">
                                      <p:stCondLst>
                                        <p:cond delay="250"/>
                                      </p:stCondLst>
                                      <p:childTnLst>
                                        <p:animMotion origin="layout"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resetClass="path" presetID="42" presetSubtype="0">
                                      <p:stCondLst>
                                        <p:cond delay="750"/>
                                      </p:stCondLst>
                                      <p:childTnLst>
                                        <p:animMotion origin="layout"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resetClass="path" presetID="42" presetSubtype="0">
                                      <p:stCondLst>
                                        <p:cond delay="1000"/>
                                      </p:stCondLst>
                                      <p:childTnLst>
                                        <p:animMotion origin="layout"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resetClass="path" presetID="42" presetSubtype="0">
                                      <p:stCondLst>
                                        <p:cond delay="1250"/>
                                      </p:stCondLst>
                                      <p:childTnLst>
                                        <p:animMotion origin="layout"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resetClass="path" presetID="42" presetSubtype="0">
                                      <p:stCondLst>
                                        <p:cond delay="1500"/>
                                      </p:stCondLst>
                                      <p:childTnLst>
                                        <p:animMotion origin="layout"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Fallback>
  </mc:AlternateContent>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pic>
        <p:nvPicPr>
          <p:cNvPr descr="Logo, company name  Description automatically generated" id="5" name="Picture 4">
            <a:extLst>
              <a:ext uri="{FF2B5EF4-FFF2-40B4-BE49-F238E27FC236}">
                <a16:creationId xmlns:a16="http://schemas.microsoft.com/office/drawing/2014/main" id="{DDB98F15-80E2-46A9-8FB5-26B2EE656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232" y="1836229"/>
            <a:ext cx="2206943" cy="1700931"/>
          </a:xfrm>
          <a:prstGeom prst="rect">
            <a:avLst/>
          </a:prstGeom>
        </p:spPr>
      </p:pic>
      <p:sp>
        <p:nvSpPr>
          <p:cNvPr id="20" name="Rectangle: Rounded Corners 19">
            <a:extLst>
              <a:ext uri="{FF2B5EF4-FFF2-40B4-BE49-F238E27FC236}">
                <a16:creationId xmlns:a16="http://schemas.microsoft.com/office/drawing/2014/main" id="{D6DAAD4B-DA63-4FCC-8DBD-E1E282F3234E}"/>
              </a:ext>
            </a:extLst>
          </p:cNvPr>
          <p:cNvSpPr/>
          <p:nvPr/>
        </p:nvSpPr>
        <p:spPr>
          <a:xfrm>
            <a:off x="2508152" y="4077989"/>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Icon  Description automatically generated" id="7" name="Picture 6">
            <a:extLst>
              <a:ext uri="{FF2B5EF4-FFF2-40B4-BE49-F238E27FC236}">
                <a16:creationId xmlns:a16="http://schemas.microsoft.com/office/drawing/2014/main" id="{3E770C9C-4C1A-424B-8D48-476FC4BA3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1850" y="2686695"/>
            <a:ext cx="1949004" cy="1949004"/>
          </a:xfrm>
          <a:prstGeom prst="rect">
            <a:avLst/>
          </a:prstGeom>
        </p:spPr>
      </p:pic>
      <p:cxnSp>
        <p:nvCxnSpPr>
          <p:cNvPr id="9" name="Straight Arrow Connector 8">
            <a:extLst>
              <a:ext uri="{FF2B5EF4-FFF2-40B4-BE49-F238E27FC236}">
                <a16:creationId xmlns:a16="http://schemas.microsoft.com/office/drawing/2014/main" id="{3C5345D3-19E8-40AD-B6C4-EA6C6D04AC28}"/>
              </a:ext>
            </a:extLst>
          </p:cNvPr>
          <p:cNvCxnSpPr>
            <a:cxnSpLocks/>
          </p:cNvCxnSpPr>
          <p:nvPr/>
        </p:nvCxnSpPr>
        <p:spPr>
          <a:xfrm>
            <a:off x="4076700" y="3195090"/>
            <a:ext cx="1346200" cy="402185"/>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A8D481-2E2F-4111-BB23-C947FE4F0388}"/>
              </a:ext>
            </a:extLst>
          </p:cNvPr>
          <p:cNvCxnSpPr>
            <a:cxnSpLocks/>
          </p:cNvCxnSpPr>
          <p:nvPr/>
        </p:nvCxnSpPr>
        <p:spPr>
          <a:xfrm>
            <a:off x="3479704" y="3597275"/>
            <a:ext cx="0" cy="444500"/>
          </a:xfrm>
          <a:prstGeom prst="line">
            <a:avLst/>
          </a:prstGeom>
          <a:ln cap="rnd" w="38100">
            <a:solidFill>
              <a:schemeClr val="tx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0DA911-D982-42AD-A1B6-22246C76649A}"/>
              </a:ext>
            </a:extLst>
          </p:cNvPr>
          <p:cNvCxnSpPr>
            <a:cxnSpLocks/>
            <a:stCxn id="20" idx="3"/>
          </p:cNvCxnSpPr>
          <p:nvPr/>
        </p:nvCxnSpPr>
        <p:spPr>
          <a:xfrm flipV="1">
            <a:off x="4451253" y="3805079"/>
            <a:ext cx="971647" cy="592950"/>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B652AF-DF87-4B6A-A803-30D01C87B67D}"/>
              </a:ext>
            </a:extLst>
          </p:cNvPr>
          <p:cNvSpPr txBox="1"/>
          <p:nvPr/>
        </p:nvSpPr>
        <p:spPr>
          <a:xfrm>
            <a:off x="7608825" y="2331316"/>
            <a:ext cx="2543175" cy="830997"/>
          </a:xfrm>
          <a:prstGeom prst="rect">
            <a:avLst/>
          </a:prstGeom>
          <a:noFill/>
        </p:spPr>
        <p:txBody>
          <a:bodyPr rtlCol="0" wrap="square">
            <a:spAutoFit/>
          </a:bodyPr>
          <a:lstStyle/>
          <a:p txid="354ca246aa18f6a4ff5521895a26f127">
            <a:pPr algn="l" indent="-342900" marL="342900">
              <a:buClr>
                <a:srgbClr val="008CCF"/>
              </a:buClr>
              <a:buFont charset="-79" pitchFamily="2" typeface="Rubik"/>
              <a:buChar char="•"/>
            </a:pPr>
            <a:r>
              <a:rPr dirty="0" lang="en-GB" sz="2400"/>
              <a:t>Surveillance basée sur les cas</a:t>
            </a:r>
          </a:p>
        </p:txBody>
      </p:sp>
      <p:sp>
        <p:nvSpPr>
          <p:cNvPr id="41" name="TextBox 40">
            <a:extLst>
              <a:ext uri="{FF2B5EF4-FFF2-40B4-BE49-F238E27FC236}">
                <a16:creationId xmlns:a16="http://schemas.microsoft.com/office/drawing/2014/main" id="{6766709C-2189-4986-8214-0E71A79599EA}"/>
              </a:ext>
            </a:extLst>
          </p:cNvPr>
          <p:cNvSpPr txBox="1"/>
          <p:nvPr/>
        </p:nvSpPr>
        <p:spPr>
          <a:xfrm>
            <a:off x="7608825" y="3417810"/>
            <a:ext cx="2838450" cy="461665"/>
          </a:xfrm>
          <a:prstGeom prst="rect">
            <a:avLst/>
          </a:prstGeom>
          <a:noFill/>
        </p:spPr>
        <p:txBody>
          <a:bodyPr rtlCol="0" wrap="square">
            <a:spAutoFit/>
          </a:bodyPr>
          <a:lstStyle/>
          <a:p txid="edb1ccb5ed39add214e543b8804b9181">
            <a:pPr algn="l" indent="-342900" marL="342900">
              <a:buClr>
                <a:srgbClr val="008CCF"/>
              </a:buClr>
              <a:buFont charset="-79" pitchFamily="2" typeface="Rubik"/>
              <a:buChar char="•"/>
            </a:pPr>
            <a:r>
              <a:rPr dirty="0" lang="en-GB" sz="2400"/>
              <a:t>Recherche des contacts</a:t>
            </a:r>
          </a:p>
        </p:txBody>
      </p:sp>
      <p:sp>
        <p:nvSpPr>
          <p:cNvPr id="42" name="TextBox 41">
            <a:extLst>
              <a:ext uri="{FF2B5EF4-FFF2-40B4-BE49-F238E27FC236}">
                <a16:creationId xmlns:a16="http://schemas.microsoft.com/office/drawing/2014/main" id="{60F2DB80-B780-48D2-88C8-2537507CA110}"/>
              </a:ext>
            </a:extLst>
          </p:cNvPr>
          <p:cNvSpPr txBox="1"/>
          <p:nvPr/>
        </p:nvSpPr>
        <p:spPr>
          <a:xfrm>
            <a:off x="7608825" y="4134972"/>
            <a:ext cx="2838450" cy="830997"/>
          </a:xfrm>
          <a:prstGeom prst="rect">
            <a:avLst/>
          </a:prstGeom>
          <a:noFill/>
        </p:spPr>
        <p:txBody>
          <a:bodyPr rtlCol="0" wrap="square">
            <a:spAutoFit/>
          </a:bodyPr>
          <a:lstStyle/>
          <a:p txid="adb9322742d45f19f358a751332cfc31">
            <a:pPr algn="l" indent="-342900" marL="342900">
              <a:buClr>
                <a:srgbClr val="008CCF"/>
              </a:buClr>
              <a:buFont charset="-79" pitchFamily="2" typeface="Rubik"/>
              <a:buChar char="•"/>
            </a:pPr>
            <a:r>
              <a:rPr dirty="0" lang="en-GB" sz="2400"/>
              <a:t>Programmes de points d'entrée</a:t>
            </a:r>
          </a:p>
        </p:txBody>
      </p:sp>
      <p:sp>
        <p:nvSpPr>
          <p:cNvPr id="3" name="TextBox 2">
            <a:extLst>
              <a:ext uri="{FF2B5EF4-FFF2-40B4-BE49-F238E27FC236}">
                <a16:creationId xmlns:a16="http://schemas.microsoft.com/office/drawing/2014/main" id="{7DC19AC3-4953-4C44-9D0C-E9FC69FFA8A4}"/>
              </a:ext>
            </a:extLst>
          </p:cNvPr>
          <p:cNvSpPr txBox="1"/>
          <p:nvPr/>
        </p:nvSpPr>
        <p:spPr>
          <a:xfrm>
            <a:off x="5075304" y="1633870"/>
            <a:ext cx="2062096" cy="1200329"/>
          </a:xfrm>
          <a:prstGeom prst="rect">
            <a:avLst/>
          </a:prstGeom>
          <a:noFill/>
        </p:spPr>
        <p:txBody>
          <a:bodyPr rtlCol="0" wrap="square">
            <a:spAutoFit/>
          </a:bodyPr>
          <a:lstStyle/>
          <a:p txid="edb775969ccc628457cb98fc1d7e77d2">
            <a:pPr algn="ctr">
              <a:buClr>
                <a:srgbClr val="008CCF"/>
              </a:buClr>
            </a:pPr>
            <a:r>
              <a:rPr b="0" i="0" lang="en-US" strike="noStrike" sz="2400" u="none">
                <a:solidFill>
                  <a:srgbClr val="000000"/>
                </a:solidFill>
                <a:effectLst/>
              </a:rPr>
              <a:t>Packages de métadonnées COVID-19</a:t>
            </a:r>
            <a:endParaRPr lang="es-ES" sz="2400"/>
          </a:p>
        </p:txBody>
      </p:sp>
    </p:spTree>
    <p:custDataLst>
      <p:tags r:id="rId1"/>
    </p:custDataLst>
    <p:extLst>
      <p:ext uri="{BB962C8B-B14F-4D97-AF65-F5344CB8AC3E}">
        <p14:creationId xmlns:p14="http://schemas.microsoft.com/office/powerpoint/2010/main" val="1982857150"/>
      </p:ext>
    </p:extLst>
  </p:cSld>
  <p:clrMapOvr>
    <a:masterClrMapping/>
  </p:clrMapOvr>
  <mc:AlternateContent xmlns:mc="http://schemas.openxmlformats.org/markup-compatibility/2006">
    <mc:Choice xmlns:p14="http://schemas.microsoft.com/office/powerpoint/2010/main" Requires="p14">
      <p:transition advTm="16896" p14:dur="700" spd="med">
        <p:fade/>
      </p:transition>
    </mc:Choice>
    <mc:Fallback>
      <p:transition advTm="1689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par>
                                <p:cTn fill="hold" id="13" nodeType="withEffect" presetClass="entr" presetID="16" presetSubtype="42">
                                  <p:stCondLst>
                                    <p:cond delay="0"/>
                                  </p:stCondLst>
                                  <p:childTnLst>
                                    <p:set>
                                      <p:cBhvr>
                                        <p:cTn dur="1" fill="hold" id="14">
                                          <p:stCondLst>
                                            <p:cond delay="0"/>
                                          </p:stCondLst>
                                        </p:cTn>
                                        <p:tgtEl>
                                          <p:spTgt spid="15"/>
                                        </p:tgtEl>
                                        <p:attrNameLst>
                                          <p:attrName>style.visibility</p:attrName>
                                        </p:attrNameLst>
                                      </p:cBhvr>
                                      <p:to>
                                        <p:strVal val="visible"/>
                                      </p:to>
                                    </p:set>
                                    <p:animEffect filter="barn(outHorizontal)" transition="in">
                                      <p:cBhvr>
                                        <p:cTn dur="500" id="15"/>
                                        <p:tgtEl>
                                          <p:spTgt spid="15"/>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xit" presetID="10" presetSubtype="0">
                                  <p:stCondLst>
                                    <p:cond delay="0"/>
                                  </p:stCondLst>
                                  <p:childTnLst>
                                    <p:animEffect filter="fade" transition="out">
                                      <p:cBhvr>
                                        <p:cTn dur="500" id="19"/>
                                        <p:tgtEl>
                                          <p:spTgt spid="117"/>
                                        </p:tgtEl>
                                      </p:cBhvr>
                                    </p:animEffect>
                                    <p:set>
                                      <p:cBhvr>
                                        <p:cTn dur="1" fill="hold" id="20">
                                          <p:stCondLst>
                                            <p:cond delay="499"/>
                                          </p:stCondLst>
                                        </p:cTn>
                                        <p:tgtEl>
                                          <p:spTgt spid="117"/>
                                        </p:tgtEl>
                                        <p:attrNameLst>
                                          <p:attrName>style.visibility</p:attrName>
                                        </p:attrNameLst>
                                      </p:cBhvr>
                                      <p:to>
                                        <p:strVal val="hidden"/>
                                      </p:to>
                                    </p:set>
                                  </p:childTnLst>
                                </p:cTn>
                              </p:par>
                              <p:par>
                                <p:cTn fill="hold" id="21" nodeType="with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3"/>
                                        </p:tgtEl>
                                        <p:attrNameLst>
                                          <p:attrName>style.visibility</p:attrName>
                                        </p:attrNameLst>
                                      </p:cBhvr>
                                      <p:to>
                                        <p:strVal val="visible"/>
                                      </p:to>
                                    </p:set>
                                    <p:animEffect filter="fade" transition="in">
                                      <p:cBhvr>
                                        <p:cTn dur="500" id="26"/>
                                        <p:tgtEl>
                                          <p:spTgt spid="3"/>
                                        </p:tgtEl>
                                      </p:cBhvr>
                                    </p:animEffect>
                                  </p:childTnLst>
                                </p:cTn>
                              </p:par>
                            </p:childTnLst>
                          </p:cTn>
                        </p:par>
                        <p:par>
                          <p:cTn fill="hold" id="27">
                            <p:stCondLst>
                              <p:cond delay="500"/>
                            </p:stCondLst>
                            <p:childTnLst>
                              <p:par>
                                <p:cTn fill="hold" id="28" nodeType="afterEffect" presetClass="exit" presetID="16" presetSubtype="26">
                                  <p:stCondLst>
                                    <p:cond delay="0"/>
                                  </p:stCondLst>
                                  <p:childTnLst>
                                    <p:animEffect filter="barn(inHorizontal)" transition="out">
                                      <p:cBhvr>
                                        <p:cTn dur="500" id="29"/>
                                        <p:tgtEl>
                                          <p:spTgt spid="15"/>
                                        </p:tgtEl>
                                      </p:cBhvr>
                                    </p:animEffect>
                                    <p:set>
                                      <p:cBhvr>
                                        <p:cTn dur="1" fill="hold" id="30">
                                          <p:stCondLst>
                                            <p:cond delay="499"/>
                                          </p:stCondLst>
                                        </p:cTn>
                                        <p:tgtEl>
                                          <p:spTgt spid="15"/>
                                        </p:tgtEl>
                                        <p:attrNameLst>
                                          <p:attrName>style.visibility</p:attrName>
                                        </p:attrNameLst>
                                      </p:cBhvr>
                                      <p:to>
                                        <p:strVal val="hidden"/>
                                      </p:to>
                                    </p:set>
                                  </p:childTnLst>
                                </p:cTn>
                              </p:par>
                              <p:par>
                                <p:cTn fill="hold" id="31" nodeType="withEffect" presetClass="entr" presetID="22" presetSubtype="8">
                                  <p:stCondLst>
                                    <p:cond delay="0"/>
                                  </p:stCondLst>
                                  <p:childTnLst>
                                    <p:set>
                                      <p:cBhvr>
                                        <p:cTn dur="1" fill="hold" id="32">
                                          <p:stCondLst>
                                            <p:cond delay="0"/>
                                          </p:stCondLst>
                                        </p:cTn>
                                        <p:tgtEl>
                                          <p:spTgt spid="9"/>
                                        </p:tgtEl>
                                        <p:attrNameLst>
                                          <p:attrName>style.visibility</p:attrName>
                                        </p:attrNameLst>
                                      </p:cBhvr>
                                      <p:to>
                                        <p:strVal val="visible"/>
                                      </p:to>
                                    </p:set>
                                    <p:animEffect filter="wipe(left)" transition="in">
                                      <p:cBhvr>
                                        <p:cTn dur="500" id="33"/>
                                        <p:tgtEl>
                                          <p:spTgt spid="9"/>
                                        </p:tgtEl>
                                      </p:cBhvr>
                                    </p:animEffect>
                                  </p:childTnLst>
                                </p:cTn>
                              </p:par>
                              <p:par>
                                <p:cTn fill="hold" id="34" nodeType="withEffect" presetClass="entr" presetID="22" presetSubtype="8">
                                  <p:stCondLst>
                                    <p:cond delay="0"/>
                                  </p:stCondLst>
                                  <p:childTnLst>
                                    <p:set>
                                      <p:cBhvr>
                                        <p:cTn dur="1" fill="hold" id="35">
                                          <p:stCondLst>
                                            <p:cond delay="0"/>
                                          </p:stCondLst>
                                        </p:cTn>
                                        <p:tgtEl>
                                          <p:spTgt spid="37"/>
                                        </p:tgtEl>
                                        <p:attrNameLst>
                                          <p:attrName>style.visibility</p:attrName>
                                        </p:attrNameLst>
                                      </p:cBhvr>
                                      <p:to>
                                        <p:strVal val="visible"/>
                                      </p:to>
                                    </p:set>
                                    <p:animEffect filter="wipe(left)" transition="in">
                                      <p:cBhvr>
                                        <p:cTn dur="500" id="36"/>
                                        <p:tgtEl>
                                          <p:spTgt spid="37"/>
                                        </p:tgtEl>
                                      </p:cBhvr>
                                    </p:animEffect>
                                  </p:childTnLst>
                                </p:cTn>
                              </p:par>
                            </p:childTnLst>
                          </p:cTn>
                        </p:par>
                        <p:par>
                          <p:cTn fill="hold" id="37">
                            <p:stCondLst>
                              <p:cond delay="1000"/>
                            </p:stCondLst>
                            <p:childTnLst>
                              <p:par>
                                <p:cTn fill="hold" id="38" nodeType="afterEffect" presetClass="exit" presetID="22" presetSubtype="8">
                                  <p:stCondLst>
                                    <p:cond delay="0"/>
                                  </p:stCondLst>
                                  <p:childTnLst>
                                    <p:animEffect filter="wipe(left)" transition="out">
                                      <p:cBhvr>
                                        <p:cTn dur="500" id="39"/>
                                        <p:tgtEl>
                                          <p:spTgt spid="9"/>
                                        </p:tgtEl>
                                      </p:cBhvr>
                                    </p:animEffect>
                                    <p:set>
                                      <p:cBhvr>
                                        <p:cTn dur="1" fill="hold" id="40">
                                          <p:stCondLst>
                                            <p:cond delay="499"/>
                                          </p:stCondLst>
                                        </p:cTn>
                                        <p:tgtEl>
                                          <p:spTgt spid="9"/>
                                        </p:tgtEl>
                                        <p:attrNameLst>
                                          <p:attrName>style.visibility</p:attrName>
                                        </p:attrNameLst>
                                      </p:cBhvr>
                                      <p:to>
                                        <p:strVal val="hidden"/>
                                      </p:to>
                                    </p:set>
                                  </p:childTnLst>
                                </p:cTn>
                              </p:par>
                              <p:par>
                                <p:cTn fill="hold" id="41" nodeType="withEffect" presetClass="exit" presetID="22" presetSubtype="8">
                                  <p:stCondLst>
                                    <p:cond delay="0"/>
                                  </p:stCondLst>
                                  <p:childTnLst>
                                    <p:animEffect filter="wipe(left)" transition="out">
                                      <p:cBhvr>
                                        <p:cTn dur="500" id="42"/>
                                        <p:tgtEl>
                                          <p:spTgt spid="37"/>
                                        </p:tgtEl>
                                      </p:cBhvr>
                                    </p:animEffect>
                                    <p:set>
                                      <p:cBhvr>
                                        <p:cTn dur="1" fill="hold" id="43">
                                          <p:stCondLst>
                                            <p:cond delay="499"/>
                                          </p:stCondLst>
                                        </p:cTn>
                                        <p:tgtEl>
                                          <p:spTgt spid="37"/>
                                        </p:tgtEl>
                                        <p:attrNameLst>
                                          <p:attrName>style.visibility</p:attrName>
                                        </p:attrNameLst>
                                      </p:cBhvr>
                                      <p:to>
                                        <p:strVal val="hidden"/>
                                      </p:to>
                                    </p:se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6"/>
                                        </p:tgtEl>
                                        <p:attrNameLst>
                                          <p:attrName>style.visibility</p:attrName>
                                        </p:attrNameLst>
                                      </p:cBhvr>
                                      <p:to>
                                        <p:strVal val="visible"/>
                                      </p:to>
                                    </p:set>
                                    <p:animEffect filter="fade" transition="in">
                                      <p:cBhvr>
                                        <p:cTn dur="500" id="48"/>
                                        <p:tgtEl>
                                          <p:spTgt spid="26"/>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41"/>
                                        </p:tgtEl>
                                        <p:attrNameLst>
                                          <p:attrName>style.visibility</p:attrName>
                                        </p:attrNameLst>
                                      </p:cBhvr>
                                      <p:to>
                                        <p:strVal val="visible"/>
                                      </p:to>
                                    </p:set>
                                    <p:animEffect filter="fade" transition="in">
                                      <p:cBhvr>
                                        <p:cTn dur="500" id="53"/>
                                        <p:tgtEl>
                                          <p:spTgt spid="41"/>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42"/>
                                        </p:tgtEl>
                                        <p:attrNameLst>
                                          <p:attrName>style.visibility</p:attrName>
                                        </p:attrNameLst>
                                      </p:cBhvr>
                                      <p:to>
                                        <p:strVal val="visible"/>
                                      </p:to>
                                    </p:set>
                                    <p:animEffect filter="fade" transition="in">
                                      <p:cBhvr>
                                        <p:cTn dur="500" id="58"/>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grpId="0" spid="26"/>
      <p:bldP grpId="0" spid="41"/>
      <p:bldP grpId="0" spid="42"/>
      <p:bldP grpId="0" spid="3"/>
    </p:bld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A8486-E67E-4D05-97F5-E97A0F2987D1}"/>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38B99200-4612-42B0-8ADE-F902E499345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993F5A4-9BA3-4C0E-9AD6-7DF6938F457A}"/>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4b8b045e408f66c6ee38dcbcc5aefa">
            <a:pPr algn="ctr"/>
            <a:r>
              <a:rPr dirty="0" lang="en-GB" sz="2400">
                <a:latin typeface="+mj-lt"/>
              </a:rPr>
              <a:t>2021</a:t>
            </a:r>
          </a:p>
        </p:txBody>
      </p:sp>
      <p:grpSp>
        <p:nvGrpSpPr>
          <p:cNvPr id="45" name="Group 44">
            <a:extLst>
              <a:ext uri="{FF2B5EF4-FFF2-40B4-BE49-F238E27FC236}">
                <a16:creationId xmlns:a16="http://schemas.microsoft.com/office/drawing/2014/main" id="{64297B64-C0F4-4B14-8D45-656422B712ED}"/>
              </a:ext>
            </a:extLst>
          </p:cNvPr>
          <p:cNvGrpSpPr/>
          <p:nvPr/>
        </p:nvGrpSpPr>
        <p:grpSpPr>
          <a:xfrm>
            <a:off x="2891602" y="2264238"/>
            <a:ext cx="2718127" cy="2614527"/>
            <a:chOff x="2725348" y="1414954"/>
            <a:chExt cx="2718127" cy="2614527"/>
          </a:xfrm>
        </p:grpSpPr>
        <p:grpSp>
          <p:nvGrpSpPr>
            <p:cNvPr id="9" name="Graphic 4">
              <a:extLst>
                <a:ext uri="{FF2B5EF4-FFF2-40B4-BE49-F238E27FC236}">
                  <a16:creationId xmlns:a16="http://schemas.microsoft.com/office/drawing/2014/main" id="{290B1726-0FCA-4F47-A1C9-9CE6DA9D0E0D}"/>
                </a:ext>
              </a:extLst>
            </p:cNvPr>
            <p:cNvGrpSpPr/>
            <p:nvPr/>
          </p:nvGrpSpPr>
          <p:grpSpPr>
            <a:xfrm>
              <a:off x="2725348" y="1620083"/>
              <a:ext cx="2411125" cy="2409398"/>
              <a:chOff x="3326243" y="3788322"/>
              <a:chExt cx="2411125" cy="2409398"/>
            </a:xfrm>
          </p:grpSpPr>
          <p:sp>
            <p:nvSpPr>
              <p:cNvPr id="10" name="Graphic 4">
                <a:extLst>
                  <a:ext uri="{FF2B5EF4-FFF2-40B4-BE49-F238E27FC236}">
                    <a16:creationId xmlns:a16="http://schemas.microsoft.com/office/drawing/2014/main" id="{9D81DD17-FC17-4BD6-B575-4629FF39285A}"/>
                  </a:ext>
                </a:extLst>
              </p:cNvPr>
              <p:cNvSpPr/>
              <p:nvPr/>
            </p:nvSpPr>
            <p:spPr>
              <a:xfrm>
                <a:off x="3326588" y="3788322"/>
                <a:ext cx="2410779" cy="658207"/>
              </a:xfrm>
              <a:custGeom>
                <a:avLst/>
                <a:gdLst>
                  <a:gd fmla="*/ 2409053 w 2410779" name="connsiteX0"/>
                  <a:gd fmla="*/ 658208 h 658207" name="connsiteY0"/>
                  <a:gd fmla="*/ 2410780 w 2410779" name="connsiteX1"/>
                  <a:gd fmla="*/ 642322 h 658207" name="connsiteY1"/>
                  <a:gd fmla="*/ 2391441 w 2410779" name="connsiteX2"/>
                  <a:gd fmla="*/ 590177 h 658207" name="connsiteY2"/>
                  <a:gd fmla="*/ 2077532 w 2410779" name="connsiteX3"/>
                  <a:gd fmla="*/ 40059 h 658207" name="connsiteY3"/>
                  <a:gd fmla="*/ 2007775 w 2410779" name="connsiteX4"/>
                  <a:gd fmla="*/ 0 h 658207" name="connsiteY4"/>
                  <a:gd fmla="*/ 401279 w 2410779" name="connsiteX5"/>
                  <a:gd fmla="*/ 0 h 658207" name="connsiteY5"/>
                  <a:gd fmla="*/ 331521 w 2410779" name="connsiteX6"/>
                  <a:gd fmla="*/ 40059 h 658207" name="connsiteY6"/>
                  <a:gd fmla="*/ 10360 w 2410779" name="connsiteX7"/>
                  <a:gd fmla="*/ 602263 h 658207" name="connsiteY7"/>
                  <a:gd fmla="*/ 0 w 2410779" name="connsiteX8"/>
                  <a:gd fmla="*/ 642322 h 658207" name="connsiteY8"/>
                  <a:gd fmla="*/ 2409053 w 2410779" name="connsiteX9"/>
                  <a:gd fmla="*/ 642322 h 658207" name="connsiteY9"/>
                  <a:gd fmla="*/ 2409053 w 2410779" name="connsiteX10"/>
                  <a:gd fmla="*/ 658208 h 65820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58207" w="2410779">
                    <a:moveTo>
                      <a:pt x="2409053" y="658208"/>
                    </a:moveTo>
                    <a:cubicBezTo>
                      <a:pt x="2410089" y="653027"/>
                      <a:pt x="2410780" y="647847"/>
                      <a:pt x="2410780" y="642322"/>
                    </a:cubicBezTo>
                    <a:cubicBezTo>
                      <a:pt x="2410780" y="622293"/>
                      <a:pt x="2403528" y="604681"/>
                      <a:pt x="2391441" y="590177"/>
                    </a:cubicBezTo>
                    <a:lnTo>
                      <a:pt x="2077532" y="40059"/>
                    </a:lnTo>
                    <a:cubicBezTo>
                      <a:pt x="2063028" y="15195"/>
                      <a:pt x="2036437" y="0"/>
                      <a:pt x="2007775" y="0"/>
                    </a:cubicBezTo>
                    <a:lnTo>
                      <a:pt x="401279" y="0"/>
                    </a:lnTo>
                    <a:cubicBezTo>
                      <a:pt x="372271" y="0"/>
                      <a:pt x="346025" y="15195"/>
                      <a:pt x="331521" y="40059"/>
                    </a:cubicBezTo>
                    <a:lnTo>
                      <a:pt x="10360" y="602263"/>
                    </a:lnTo>
                    <a:cubicBezTo>
                      <a:pt x="3453" y="614695"/>
                      <a:pt x="0" y="628509"/>
                      <a:pt x="0" y="642322"/>
                    </a:cubicBezTo>
                    <a:lnTo>
                      <a:pt x="2409053" y="642322"/>
                    </a:lnTo>
                    <a:lnTo>
                      <a:pt x="2409053" y="658208"/>
                    </a:lnTo>
                    <a:close/>
                  </a:path>
                </a:pathLst>
              </a:custGeom>
              <a:solidFill>
                <a:srgbClr val="093371"/>
              </a:solidFill>
              <a:ln cap="flat" w="3448">
                <a:noFill/>
                <a:prstDash val="solid"/>
                <a:miter/>
              </a:ln>
            </p:spPr>
            <p:txBody>
              <a:bodyPr anchor="ctr" rtlCol="0"/>
              <a:lstStyle/>
              <a:p>
                <a:endParaRPr lang="en-GB"/>
              </a:p>
            </p:txBody>
          </p:sp>
          <p:sp>
            <p:nvSpPr>
              <p:cNvPr id="11" name="Graphic 4">
                <a:extLst>
                  <a:ext uri="{FF2B5EF4-FFF2-40B4-BE49-F238E27FC236}">
                    <a16:creationId xmlns:a16="http://schemas.microsoft.com/office/drawing/2014/main" id="{E799C20E-09BF-4719-A108-EFFBF379175E}"/>
                  </a:ext>
                </a:extLst>
              </p:cNvPr>
              <p:cNvSpPr/>
              <p:nvPr/>
            </p:nvSpPr>
            <p:spPr>
              <a:xfrm>
                <a:off x="3326243" y="4430644"/>
                <a:ext cx="2409743" cy="1767076"/>
              </a:xfrm>
              <a:custGeom>
                <a:avLst/>
                <a:gdLst>
                  <a:gd fmla="*/ 2409398 w 2409743" name="connsiteX0"/>
                  <a:gd fmla="*/ 0 h 1767076" name="connsiteY0"/>
                  <a:gd fmla="*/ 345 w 2409743" name="connsiteX1"/>
                  <a:gd fmla="*/ 0 h 1767076" name="connsiteY1"/>
                  <a:gd fmla="*/ 0 w 2409743" name="connsiteX2"/>
                  <a:gd fmla="*/ 0 h 1767076" name="connsiteY2"/>
                  <a:gd fmla="*/ 0 w 2409743" name="connsiteX3"/>
                  <a:gd fmla="*/ 1686613 h 1767076" name="connsiteY3"/>
                  <a:gd fmla="*/ 80463 w 2409743" name="connsiteX4"/>
                  <a:gd fmla="*/ 1767076 h 1767076" name="connsiteY4"/>
                  <a:gd fmla="*/ 2329281 w 2409743" name="connsiteX5"/>
                  <a:gd fmla="*/ 1767076 h 1767076" name="connsiteY5"/>
                  <a:gd fmla="*/ 2409744 w 2409743" name="connsiteX6"/>
                  <a:gd fmla="*/ 1686613 h 1767076" name="connsiteY6"/>
                  <a:gd fmla="*/ 2409744 w 2409743" name="connsiteX7"/>
                  <a:gd fmla="*/ 15885 h 1767076" name="connsiteY7"/>
                  <a:gd fmla="*/ 2409744 w 2409743" name="connsiteX8"/>
                  <a:gd fmla="*/ 0 h 17670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67076" w="2409743">
                    <a:moveTo>
                      <a:pt x="2409398" y="0"/>
                    </a:moveTo>
                    <a:lnTo>
                      <a:pt x="345" y="0"/>
                    </a:lnTo>
                    <a:lnTo>
                      <a:pt x="0" y="0"/>
                    </a:lnTo>
                    <a:lnTo>
                      <a:pt x="0" y="1686613"/>
                    </a:lnTo>
                    <a:cubicBezTo>
                      <a:pt x="0" y="1730816"/>
                      <a:pt x="36260" y="1767076"/>
                      <a:pt x="80463" y="1767076"/>
                    </a:cubicBezTo>
                    <a:lnTo>
                      <a:pt x="2329281" y="1767076"/>
                    </a:lnTo>
                    <a:cubicBezTo>
                      <a:pt x="2373484" y="1767076"/>
                      <a:pt x="2409744" y="1730816"/>
                      <a:pt x="2409744" y="1686613"/>
                    </a:cubicBezTo>
                    <a:lnTo>
                      <a:pt x="2409744" y="15885"/>
                    </a:lnTo>
                    <a:lnTo>
                      <a:pt x="2409744" y="0"/>
                    </a:lnTo>
                    <a:close/>
                  </a:path>
                </a:pathLst>
              </a:custGeom>
              <a:solidFill>
                <a:srgbClr val="2196F3"/>
              </a:solidFill>
              <a:ln cap="flat" w="3448">
                <a:noFill/>
                <a:prstDash val="solid"/>
                <a:miter/>
              </a:ln>
            </p:spPr>
            <p:txBody>
              <a:bodyPr anchor="ctr" rtlCol="0"/>
              <a:lstStyle/>
              <a:p>
                <a:endParaRPr lang="en-GB"/>
              </a:p>
            </p:txBody>
          </p:sp>
        </p:grpSp>
        <p:grpSp>
          <p:nvGrpSpPr>
            <p:cNvPr id="21" name="Graphic 4">
              <a:extLst>
                <a:ext uri="{FF2B5EF4-FFF2-40B4-BE49-F238E27FC236}">
                  <a16:creationId xmlns:a16="http://schemas.microsoft.com/office/drawing/2014/main" id="{6A5A5F06-8219-4693-BE1E-AC2A160B92AD}"/>
                </a:ext>
              </a:extLst>
            </p:cNvPr>
            <p:cNvGrpSpPr/>
            <p:nvPr/>
          </p:nvGrpSpPr>
          <p:grpSpPr>
            <a:xfrm>
              <a:off x="4157450" y="1414954"/>
              <a:ext cx="1286025" cy="1286025"/>
              <a:chOff x="4758345" y="3583193"/>
              <a:chExt cx="1286025" cy="1286025"/>
            </a:xfrm>
          </p:grpSpPr>
          <p:sp>
            <p:nvSpPr>
              <p:cNvPr id="22" name="Graphic 4">
                <a:extLst>
                  <a:ext uri="{FF2B5EF4-FFF2-40B4-BE49-F238E27FC236}">
                    <a16:creationId xmlns:a16="http://schemas.microsoft.com/office/drawing/2014/main" id="{98237402-C93E-4893-966E-DFA832275ECB}"/>
                  </a:ext>
                </a:extLst>
              </p:cNvPr>
              <p:cNvSpPr/>
              <p:nvPr/>
            </p:nvSpPr>
            <p:spPr>
              <a:xfrm>
                <a:off x="4758345" y="3583193"/>
                <a:ext cx="1286025" cy="1286025"/>
              </a:xfrm>
              <a:custGeom>
                <a:avLst/>
                <a:gdLst>
                  <a:gd fmla="*/ 1286026 w 1286025" name="connsiteX0"/>
                  <a:gd fmla="*/ 643013 h 1286025" name="connsiteY0"/>
                  <a:gd fmla="*/ 643013 w 1286025" name="connsiteX1"/>
                  <a:gd fmla="*/ 1286026 h 1286025" name="connsiteY1"/>
                  <a:gd fmla="*/ 0 w 1286025" name="connsiteX2"/>
                  <a:gd fmla="*/ 643013 h 1286025" name="connsiteY2"/>
                  <a:gd fmla="*/ 643013 w 1286025" name="connsiteX3"/>
                  <a:gd fmla="*/ 0 h 1286025" name="connsiteY3"/>
                  <a:gd fmla="*/ 1286026 w 1286025" name="connsiteX4"/>
                  <a:gd fmla="*/ 643013 h 12860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86025" w="1286025">
                    <a:moveTo>
                      <a:pt x="1286026" y="643013"/>
                    </a:moveTo>
                    <a:cubicBezTo>
                      <a:pt x="1286026" y="998139"/>
                      <a:pt x="998139" y="1286026"/>
                      <a:pt x="643013" y="1286026"/>
                    </a:cubicBezTo>
                    <a:cubicBezTo>
                      <a:pt x="287886" y="1286026"/>
                      <a:pt x="0" y="998139"/>
                      <a:pt x="0" y="643013"/>
                    </a:cubicBezTo>
                    <a:cubicBezTo>
                      <a:pt x="0" y="287887"/>
                      <a:pt x="287886" y="0"/>
                      <a:pt x="643013" y="0"/>
                    </a:cubicBezTo>
                    <a:cubicBezTo>
                      <a:pt x="998139" y="0"/>
                      <a:pt x="1286026" y="287887"/>
                      <a:pt x="1286026" y="643013"/>
                    </a:cubicBezTo>
                    <a:close/>
                  </a:path>
                </a:pathLst>
              </a:custGeom>
              <a:solidFill>
                <a:srgbClr val="093371"/>
              </a:solidFill>
              <a:ln cap="flat" w="33013">
                <a:solidFill>
                  <a:srgbClr val="FFFFFF"/>
                </a:solidFill>
                <a:prstDash val="solid"/>
                <a:miter/>
              </a:ln>
            </p:spPr>
            <p:txBody>
              <a:bodyPr anchor="ctr" rtlCol="0"/>
              <a:lstStyle/>
              <a:p>
                <a:endParaRPr lang="en-GB"/>
              </a:p>
            </p:txBody>
          </p:sp>
          <p:grpSp>
            <p:nvGrpSpPr>
              <p:cNvPr id="23" name="Graphic 4">
                <a:extLst>
                  <a:ext uri="{FF2B5EF4-FFF2-40B4-BE49-F238E27FC236}">
                    <a16:creationId xmlns:a16="http://schemas.microsoft.com/office/drawing/2014/main" id="{9498CC53-9EFB-43B2-BABA-84E3221AC3D4}"/>
                  </a:ext>
                </a:extLst>
              </p:cNvPr>
              <p:cNvGrpSpPr/>
              <p:nvPr/>
            </p:nvGrpSpPr>
            <p:grpSpPr>
              <a:xfrm>
                <a:off x="4899791" y="3767947"/>
                <a:ext cx="1003172" cy="926532"/>
                <a:chOff x="4899791" y="3767947"/>
                <a:chExt cx="1003172" cy="926532"/>
              </a:xfrm>
              <a:solidFill>
                <a:srgbClr val="FFFFFF"/>
              </a:solidFill>
            </p:grpSpPr>
            <p:grpSp>
              <p:nvGrpSpPr>
                <p:cNvPr id="24" name="Graphic 4">
                  <a:extLst>
                    <a:ext uri="{FF2B5EF4-FFF2-40B4-BE49-F238E27FC236}">
                      <a16:creationId xmlns:a16="http://schemas.microsoft.com/office/drawing/2014/main" id="{31CAF8D5-EE29-4A87-81E7-332A29A11558}"/>
                    </a:ext>
                  </a:extLst>
                </p:cNvPr>
                <p:cNvGrpSpPr/>
                <p:nvPr/>
              </p:nvGrpSpPr>
              <p:grpSpPr>
                <a:xfrm>
                  <a:off x="4899791" y="3846338"/>
                  <a:ext cx="1003172" cy="848141"/>
                  <a:chOff x="4899791" y="3846338"/>
                  <a:chExt cx="1003172" cy="848141"/>
                </a:xfrm>
                <a:solidFill>
                  <a:srgbClr val="FFFFFF"/>
                </a:solidFill>
              </p:grpSpPr>
              <p:sp>
                <p:nvSpPr>
                  <p:cNvPr id="25" name="Graphic 4">
                    <a:extLst>
                      <a:ext uri="{FF2B5EF4-FFF2-40B4-BE49-F238E27FC236}">
                        <a16:creationId xmlns:a16="http://schemas.microsoft.com/office/drawing/2014/main" id="{B1097E00-909D-4EB3-ACA9-FD0155E4E06E}"/>
                      </a:ext>
                    </a:extLst>
                  </p:cNvPr>
                  <p:cNvSpPr/>
                  <p:nvPr/>
                </p:nvSpPr>
                <p:spPr>
                  <a:xfrm>
                    <a:off x="5050152" y="3849791"/>
                    <a:ext cx="702419" cy="700683"/>
                  </a:xfrm>
                  <a:custGeom>
                    <a:avLst/>
                    <a:gdLst>
                      <a:gd fmla="*/ 433740 w 702419" name="connsiteX0"/>
                      <a:gd fmla="*/ 154365 h 700683" name="connsiteY0"/>
                      <a:gd fmla="*/ 380213 w 702419" name="connsiteX1"/>
                      <a:gd fmla="*/ 139860 h 700683" name="connsiteY1"/>
                      <a:gd fmla="*/ 380213 w 702419" name="connsiteX2"/>
                      <a:gd fmla="*/ 144695 h 700683" name="connsiteY2"/>
                      <a:gd fmla="*/ 431323 w 702419" name="connsiteX3"/>
                      <a:gd fmla="*/ 158509 h 700683" name="connsiteY3"/>
                      <a:gd fmla="*/ 433740 w 702419" name="connsiteX4"/>
                      <a:gd fmla="*/ 154365 h 700683" name="connsiteY4"/>
                      <a:gd fmla="*/ 387465 w 702419" name="connsiteX5"/>
                      <a:gd fmla="*/ 266944 h 700683" name="connsiteY5"/>
                      <a:gd fmla="*/ 380904 w 702419" name="connsiteX6"/>
                      <a:gd fmla="*/ 267289 h 700683" name="connsiteY6"/>
                      <a:gd fmla="*/ 378832 w 702419" name="connsiteX7"/>
                      <a:gd fmla="*/ 270397 h 700683" name="connsiteY7"/>
                      <a:gd fmla="*/ 377451 w 702419" name="connsiteX8"/>
                      <a:gd fmla="*/ 270397 h 700683" name="connsiteY8"/>
                      <a:gd fmla="*/ 377451 w 702419" name="connsiteX9"/>
                      <a:gd fmla="*/ 281102 h 700683" name="connsiteY9"/>
                      <a:gd fmla="*/ 384012 w 702419" name="connsiteX10"/>
                      <a:gd fmla="*/ 277994 h 700683" name="connsiteY10"/>
                      <a:gd fmla="*/ 387465 w 702419" name="connsiteX11"/>
                      <a:gd fmla="*/ 266944 h 700683" name="connsiteY11"/>
                      <a:gd fmla="*/ 410258 w 702419" name="connsiteX12"/>
                      <a:gd fmla="*/ 271088 h 700683" name="connsiteY12"/>
                      <a:gd fmla="*/ 407840 w 702419" name="connsiteX13"/>
                      <a:gd fmla="*/ 272814 h 700683" name="connsiteY13"/>
                      <a:gd fmla="*/ 406804 w 702419" name="connsiteX14"/>
                      <a:gd fmla="*/ 271433 h 700683" name="connsiteY14"/>
                      <a:gd fmla="*/ 400588 w 702419" name="connsiteX15"/>
                      <a:gd fmla="*/ 281793 h 700683" name="connsiteY15"/>
                      <a:gd fmla="*/ 406113 w 702419" name="connsiteX16"/>
                      <a:gd fmla="*/ 280757 h 700683" name="connsiteY16"/>
                      <a:gd fmla="*/ 406459 w 702419" name="connsiteX17"/>
                      <a:gd fmla="*/ 276958 h 700683" name="connsiteY17"/>
                      <a:gd fmla="*/ 410603 w 702419" name="connsiteX18"/>
                      <a:gd fmla="*/ 272814 h 700683" name="connsiteY18"/>
                      <a:gd fmla="*/ 413711 w 702419" name="connsiteX19"/>
                      <a:gd fmla="*/ 270052 h 700683" name="connsiteY19"/>
                      <a:gd fmla="*/ 411639 w 702419" name="connsiteX20"/>
                      <a:gd fmla="*/ 267289 h 700683" name="connsiteY20"/>
                      <a:gd fmla="*/ 410258 w 702419" name="connsiteX21"/>
                      <a:gd fmla="*/ 271088 h 700683" name="connsiteY21"/>
                      <a:gd fmla="*/ 417855 w 702419" name="connsiteX22"/>
                      <a:gd fmla="*/ 265217 h 700683" name="connsiteY22"/>
                      <a:gd fmla="*/ 422689 w 702419" name="connsiteX23"/>
                      <a:gd fmla="*/ 265217 h 700683" name="connsiteY23"/>
                      <a:gd fmla="*/ 423725 w 702419" name="connsiteX24"/>
                      <a:gd fmla="*/ 263145 h 700683" name="connsiteY24"/>
                      <a:gd fmla="*/ 419581 w 702419" name="connsiteX25"/>
                      <a:gd fmla="*/ 262109 h 700683" name="connsiteY25"/>
                      <a:gd fmla="*/ 417855 w 702419" name="connsiteX26"/>
                      <a:gd fmla="*/ 259346 h 700683" name="connsiteY26"/>
                      <a:gd fmla="*/ 412675 w 702419" name="connsiteX27"/>
                      <a:gd fmla="*/ 259692 h 700683" name="connsiteY27"/>
                      <a:gd fmla="*/ 415438 w 702419" name="connsiteX28"/>
                      <a:gd fmla="*/ 263145 h 700683" name="connsiteY28"/>
                      <a:gd fmla="*/ 415438 w 702419" name="connsiteX29"/>
                      <a:gd fmla="*/ 267289 h 700683" name="connsiteY29"/>
                      <a:gd fmla="*/ 417855 w 702419" name="connsiteX30"/>
                      <a:gd fmla="*/ 265217 h 700683" name="connsiteY30"/>
                      <a:gd fmla="*/ 378832 w 702419" name="connsiteX31"/>
                      <a:gd fmla="*/ 419927 h 700683" name="connsiteY31"/>
                      <a:gd fmla="*/ 379523 w 702419" name="connsiteX32"/>
                      <a:gd fmla="*/ 422689 h 700683" name="connsiteY32"/>
                      <a:gd fmla="*/ 379177 w 702419" name="connsiteX33"/>
                      <a:gd fmla="*/ 423725 h 700683" name="connsiteY33"/>
                      <a:gd fmla="*/ 391264 w 702419" name="connsiteX34"/>
                      <a:gd fmla="*/ 414056 h 700683" name="connsiteY34"/>
                      <a:gd fmla="*/ 375724 w 702419" name="connsiteX35"/>
                      <a:gd fmla="*/ 401279 h 700683" name="connsiteY35"/>
                      <a:gd fmla="*/ 375724 w 702419" name="connsiteX36"/>
                      <a:gd fmla="*/ 409912 h 700683" name="connsiteY36"/>
                      <a:gd fmla="*/ 377451 w 702419" name="connsiteX37"/>
                      <a:gd fmla="*/ 411639 h 700683" name="connsiteY37"/>
                      <a:gd fmla="*/ 375724 w 702419" name="connsiteX38"/>
                      <a:gd fmla="*/ 412329 h 700683" name="connsiteY38"/>
                      <a:gd fmla="*/ 375724 w 702419" name="connsiteX39"/>
                      <a:gd fmla="*/ 417509 h 700683" name="connsiteY39"/>
                      <a:gd fmla="*/ 378832 w 702419" name="connsiteX40"/>
                      <a:gd fmla="*/ 416473 h 700683" name="connsiteY40"/>
                      <a:gd fmla="*/ 378832 w 702419" name="connsiteX41"/>
                      <a:gd fmla="*/ 419927 h 700683" name="connsiteY41"/>
                      <a:gd fmla="*/ 382631 w 702419" name="connsiteX42"/>
                      <a:gd fmla="*/ 409221 h 700683" name="connsiteY42"/>
                      <a:gd fmla="*/ 382631 w 702419" name="connsiteX43"/>
                      <a:gd fmla="*/ 409221 h 700683" name="connsiteY43"/>
                      <a:gd fmla="*/ 382631 w 702419" name="connsiteX44"/>
                      <a:gd fmla="*/ 409221 h 700683" name="connsiteY44"/>
                      <a:gd fmla="*/ 382631 w 702419" name="connsiteX45"/>
                      <a:gd fmla="*/ 409221 h 700683" name="connsiteY45"/>
                      <a:gd fmla="*/ 192697 w 702419" name="connsiteX46"/>
                      <a:gd fmla="*/ 363637 h 700683" name="connsiteY46"/>
                      <a:gd fmla="*/ 195459 w 702419" name="connsiteX47"/>
                      <a:gd fmla="*/ 370889 h 700683" name="connsiteY47"/>
                      <a:gd fmla="*/ 193733 w 702419" name="connsiteX48"/>
                      <a:gd fmla="*/ 373307 h 700683" name="connsiteY48"/>
                      <a:gd fmla="*/ 194423 w 702419" name="connsiteX49"/>
                      <a:gd fmla="*/ 377105 h 700683" name="connsiteY49"/>
                      <a:gd fmla="*/ 193387 w 702419" name="connsiteX50"/>
                      <a:gd fmla="*/ 382631 h 700683" name="connsiteY50"/>
                      <a:gd fmla="*/ 191315 w 702419" name="connsiteX51"/>
                      <a:gd fmla="*/ 384012 h 700683" name="connsiteY51"/>
                      <a:gd fmla="*/ 194769 w 702419" name="connsiteX52"/>
                      <a:gd fmla="*/ 392991 h 700683" name="connsiteY52"/>
                      <a:gd fmla="*/ 195805 w 702419" name="connsiteX53"/>
                      <a:gd fmla="*/ 392645 h 700683" name="connsiteY53"/>
                      <a:gd fmla="*/ 194769 w 702419" name="connsiteX54"/>
                      <a:gd fmla="*/ 384703 h 700683" name="connsiteY54"/>
                      <a:gd fmla="*/ 197531 w 702419" name="connsiteX55"/>
                      <a:gd fmla="*/ 370889 h 700683" name="connsiteY55"/>
                      <a:gd fmla="*/ 195459 w 702419" name="connsiteX56"/>
                      <a:gd fmla="*/ 363982 h 700683" name="connsiteY56"/>
                      <a:gd fmla="*/ 192697 w 702419" name="connsiteX57"/>
                      <a:gd fmla="*/ 363637 h 700683" name="connsiteY57"/>
                      <a:gd fmla="*/ 195459 w 702419" name="connsiteX58"/>
                      <a:gd fmla="*/ 395408 h 700683" name="connsiteY58"/>
                      <a:gd fmla="*/ 194078 w 702419" name="connsiteX59"/>
                      <a:gd fmla="*/ 396444 h 700683" name="connsiteY59"/>
                      <a:gd fmla="*/ 193042 w 702419" name="connsiteX60"/>
                      <a:gd fmla="*/ 397825 h 700683" name="connsiteY60"/>
                      <a:gd fmla="*/ 190625 w 702419" name="connsiteX61"/>
                      <a:gd fmla="*/ 392645 h 700683" name="connsiteY61"/>
                      <a:gd fmla="*/ 189589 w 702419" name="connsiteX62"/>
                      <a:gd fmla="*/ 393681 h 700683" name="connsiteY62"/>
                      <a:gd fmla="*/ 190625 w 702419" name="connsiteX63"/>
                      <a:gd fmla="*/ 398171 h 700683" name="connsiteY63"/>
                      <a:gd fmla="*/ 192006 w 702419" name="connsiteX64"/>
                      <a:gd fmla="*/ 400933 h 700683" name="connsiteY64"/>
                      <a:gd fmla="*/ 190970 w 702419" name="connsiteX65"/>
                      <a:gd fmla="*/ 402660 h 700683" name="connsiteY65"/>
                      <a:gd fmla="*/ 193733 w 702419" name="connsiteX66"/>
                      <a:gd fmla="*/ 406113 h 700683" name="connsiteY66"/>
                      <a:gd fmla="*/ 195459 w 702419" name="connsiteX67"/>
                      <a:gd fmla="*/ 409912 h 700683" name="connsiteY67"/>
                      <a:gd fmla="*/ 196841 w 702419" name="connsiteX68"/>
                      <a:gd fmla="*/ 409567 h 700683" name="connsiteY68"/>
                      <a:gd fmla="*/ 197186 w 702419" name="connsiteX69"/>
                      <a:gd fmla="*/ 403696 h 700683" name="connsiteY69"/>
                      <a:gd fmla="*/ 195805 w 702419" name="connsiteX70"/>
                      <a:gd fmla="*/ 400588 h 700683" name="connsiteY70"/>
                      <a:gd fmla="*/ 195459 w 702419" name="connsiteX71"/>
                      <a:gd fmla="*/ 395408 h 700683" name="connsiteY71"/>
                      <a:gd fmla="*/ 373307 w 702419" name="connsiteX72"/>
                      <a:gd fmla="*/ 560133 h 700683" name="connsiteY72"/>
                      <a:gd fmla="*/ 373307 w 702419" name="connsiteX73"/>
                      <a:gd fmla="*/ 560133 h 700683" name="connsiteY73"/>
                      <a:gd fmla="*/ 373307 w 702419" name="connsiteX74"/>
                      <a:gd fmla="*/ 560133 h 700683" name="connsiteY74"/>
                      <a:gd fmla="*/ 373307 w 702419" name="connsiteX75"/>
                      <a:gd fmla="*/ 560133 h 700683" name="connsiteY75"/>
                      <a:gd fmla="*/ 318744 w 702419" name="connsiteX76"/>
                      <a:gd fmla="*/ 282484 h 700683" name="connsiteY76"/>
                      <a:gd fmla="*/ 319089 w 702419" name="connsiteX77"/>
                      <a:gd fmla="*/ 284556 h 700683" name="connsiteY77"/>
                      <a:gd fmla="*/ 307002 w 702419" name="connsiteX78"/>
                      <a:gd fmla="*/ 292153 h 700683" name="connsiteY78"/>
                      <a:gd fmla="*/ 312873 w 702419" name="connsiteX79"/>
                      <a:gd fmla="*/ 307693 h 700683" name="connsiteY79"/>
                      <a:gd fmla="*/ 318744 w 702419" name="connsiteX80"/>
                      <a:gd fmla="*/ 313218 h 700683" name="connsiteY80"/>
                      <a:gd fmla="*/ 325651 w 702419" name="connsiteX81"/>
                      <a:gd fmla="*/ 310110 h 700683" name="connsiteY81"/>
                      <a:gd fmla="*/ 324960 w 702419" name="connsiteX82"/>
                      <a:gd fmla="*/ 280412 h 700683" name="connsiteY82"/>
                      <a:gd fmla="*/ 322542 w 702419" name="connsiteX83"/>
                      <a:gd fmla="*/ 280757 h 700683" name="connsiteY83"/>
                      <a:gd fmla="*/ 323233 w 702419" name="connsiteX84"/>
                      <a:gd fmla="*/ 277304 h 700683" name="connsiteY84"/>
                      <a:gd fmla="*/ 324614 w 702419" name="connsiteX85"/>
                      <a:gd fmla="*/ 274886 h 700683" name="connsiteY85"/>
                      <a:gd fmla="*/ 324614 w 702419" name="connsiteX86"/>
                      <a:gd fmla="*/ 271778 h 700683" name="connsiteY86"/>
                      <a:gd fmla="*/ 323233 w 702419" name="connsiteX87"/>
                      <a:gd fmla="*/ 272814 h 700683" name="connsiteY87"/>
                      <a:gd fmla="*/ 320125 w 702419" name="connsiteX88"/>
                      <a:gd fmla="*/ 277649 h 700683" name="connsiteY88"/>
                      <a:gd fmla="*/ 318744 w 702419" name="connsiteX89"/>
                      <a:gd fmla="*/ 282484 h 700683" name="connsiteY89"/>
                      <a:gd fmla="*/ 319089 w 702419" name="connsiteX90"/>
                      <a:gd fmla="*/ 291462 h 700683" name="connsiteY90"/>
                      <a:gd fmla="*/ 318744 w 702419" name="connsiteX91"/>
                      <a:gd fmla="*/ 290426 h 700683" name="connsiteY91"/>
                      <a:gd fmla="*/ 319089 w 702419" name="connsiteX92"/>
                      <a:gd fmla="*/ 290081 h 700683" name="connsiteY92"/>
                      <a:gd fmla="*/ 319089 w 702419" name="connsiteX93"/>
                      <a:gd fmla="*/ 291462 h 700683" name="connsiteY93"/>
                      <a:gd fmla="*/ 185099 w 702419" name="connsiteX94"/>
                      <a:gd fmla="*/ 188898 h 700683" name="connsiteY94"/>
                      <a:gd fmla="*/ 186135 w 702419" name="connsiteX95"/>
                      <a:gd fmla="*/ 183027 h 700683" name="connsiteY95"/>
                      <a:gd fmla="*/ 183373 w 702419" name="connsiteX96"/>
                      <a:gd fmla="*/ 180265 h 700683" name="connsiteY96"/>
                      <a:gd fmla="*/ 177157 w 702419" name="connsiteX97"/>
                      <a:gd fmla="*/ 180955 h 700683" name="connsiteY97"/>
                      <a:gd fmla="*/ 185099 w 702419" name="connsiteX98"/>
                      <a:gd fmla="*/ 188898 h 700683" name="connsiteY98"/>
                      <a:gd fmla="*/ 298024 w 702419" name="connsiteX99"/>
                      <a:gd fmla="*/ 374343 h 700683" name="connsiteY99"/>
                      <a:gd fmla="*/ 293880 w 702419" name="connsiteX100"/>
                      <a:gd fmla="*/ 372616 h 700683" name="connsiteY100"/>
                      <a:gd fmla="*/ 294225 w 702419" name="connsiteX101"/>
                      <a:gd fmla="*/ 376415 h 700683" name="connsiteY101"/>
                      <a:gd fmla="*/ 298024 w 702419" name="connsiteX102"/>
                      <a:gd fmla="*/ 374343 h 700683" name="connsiteY102"/>
                      <a:gd fmla="*/ 293534 w 702419" name="connsiteX103"/>
                      <a:gd fmla="*/ 372616 h 700683" name="connsiteY103"/>
                      <a:gd fmla="*/ 290772 w 702419" name="connsiteX104"/>
                      <a:gd fmla="*/ 371580 h 700683" name="connsiteY104"/>
                      <a:gd fmla="*/ 290426 w 702419" name="connsiteX105"/>
                      <a:gd fmla="*/ 377796 h 700683" name="connsiteY105"/>
                      <a:gd fmla="*/ 293534 w 702419" name="connsiteX106"/>
                      <a:gd fmla="*/ 372616 h 700683" name="connsiteY106"/>
                      <a:gd fmla="*/ 542866 w 702419" name="connsiteX107"/>
                      <a:gd fmla="*/ 378141 h 700683" name="connsiteY107"/>
                      <a:gd fmla="*/ 533887 w 702419" name="connsiteX108"/>
                      <a:gd fmla="*/ 381249 h 700683" name="connsiteY108"/>
                      <a:gd fmla="*/ 536305 w 702419" name="connsiteX109"/>
                      <a:gd fmla="*/ 384703 h 700683" name="connsiteY109"/>
                      <a:gd fmla="*/ 542866 w 702419" name="connsiteX110"/>
                      <a:gd fmla="*/ 385393 h 700683" name="connsiteY110"/>
                      <a:gd fmla="*/ 542866 w 702419" name="connsiteX111"/>
                      <a:gd fmla="*/ 378141 h 700683" name="connsiteY111"/>
                      <a:gd fmla="*/ 675129 w 702419" name="connsiteX112"/>
                      <a:gd fmla="*/ 212726 h 700683" name="connsiteY112"/>
                      <a:gd fmla="*/ 599846 w 702419" name="connsiteX113"/>
                      <a:gd fmla="*/ 101183 h 700683" name="connsiteY113"/>
                      <a:gd fmla="*/ 488303 w 702419" name="connsiteX114"/>
                      <a:gd fmla="*/ 25900 h 700683" name="connsiteY114"/>
                      <a:gd fmla="*/ 384703 w 702419" name="connsiteX115"/>
                      <a:gd fmla="*/ 0 h 700683" name="connsiteY115"/>
                      <a:gd fmla="*/ 384012 w 702419" name="connsiteX116"/>
                      <a:gd fmla="*/ 4835 h 700683" name="connsiteY116"/>
                      <a:gd fmla="*/ 486231 w 702419" name="connsiteX117"/>
                      <a:gd fmla="*/ 30389 h 700683" name="connsiteY117"/>
                      <a:gd fmla="*/ 595357 w 702419" name="connsiteX118"/>
                      <a:gd fmla="*/ 103946 h 700683" name="connsiteY118"/>
                      <a:gd fmla="*/ 554953 w 702419" name="connsiteX119"/>
                      <a:gd fmla="*/ 144350 h 700683" name="connsiteY119"/>
                      <a:gd fmla="*/ 554953 w 702419" name="connsiteX120"/>
                      <a:gd fmla="*/ 141587 h 700683" name="connsiteY120"/>
                      <a:gd fmla="*/ 551499 w 702419" name="connsiteX121"/>
                      <a:gd fmla="*/ 141932 h 700683" name="connsiteY121"/>
                      <a:gd fmla="*/ 547355 w 702419" name="connsiteX122"/>
                      <a:gd fmla="*/ 139860 h 700683" name="connsiteY122"/>
                      <a:gd fmla="*/ 541485 w 702419" name="connsiteX123"/>
                      <a:gd fmla="*/ 138134 h 700683" name="connsiteY123"/>
                      <a:gd fmla="*/ 549773 w 702419" name="connsiteX124"/>
                      <a:gd fmla="*/ 136752 h 700683" name="connsiteY124"/>
                      <a:gd fmla="*/ 548046 w 702419" name="connsiteX125"/>
                      <a:gd fmla="*/ 134335 h 700683" name="connsiteY125"/>
                      <a:gd fmla="*/ 543557 w 702419" name="connsiteX126"/>
                      <a:gd fmla="*/ 134335 h 700683" name="connsiteY126"/>
                      <a:gd fmla="*/ 544938 w 702419" name="connsiteX127"/>
                      <a:gd fmla="*/ 130536 h 700683" name="connsiteY127"/>
                      <a:gd fmla="*/ 540794 w 702419" name="connsiteX128"/>
                      <a:gd fmla="*/ 120522 h 700683" name="connsiteY128"/>
                      <a:gd fmla="*/ 530088 w 702419" name="connsiteX129"/>
                      <a:gd fmla="*/ 107399 h 700683" name="connsiteY129"/>
                      <a:gd fmla="*/ 519728 w 702419" name="connsiteX130"/>
                      <a:gd fmla="*/ 100838 h 700683" name="connsiteY130"/>
                      <a:gd fmla="*/ 514203 w 702419" name="connsiteX131"/>
                      <a:gd fmla="*/ 97384 h 700683" name="connsiteY131"/>
                      <a:gd fmla="*/ 510059 w 702419" name="connsiteX132"/>
                      <a:gd fmla="*/ 98420 h 700683" name="connsiteY132"/>
                      <a:gd fmla="*/ 510059 w 702419" name="connsiteX133"/>
                      <a:gd fmla="*/ 95658 h 700683" name="connsiteY133"/>
                      <a:gd fmla="*/ 500044 w 702419" name="connsiteX134"/>
                      <a:gd fmla="*/ 91168 h 700683" name="connsiteY134"/>
                      <a:gd fmla="*/ 496246 w 702419" name="connsiteX135"/>
                      <a:gd fmla="*/ 94967 h 700683" name="connsiteY135"/>
                      <a:gd fmla="*/ 507987 w 702419" name="connsiteX136"/>
                      <a:gd fmla="*/ 131572 h 700683" name="connsiteY136"/>
                      <a:gd fmla="*/ 506951 w 702419" name="connsiteX137"/>
                      <a:gd fmla="*/ 156782 h 700683" name="connsiteY137"/>
                      <a:gd fmla="*/ 510404 w 702419" name="connsiteX138"/>
                      <a:gd fmla="*/ 154710 h 700683" name="connsiteY138"/>
                      <a:gd fmla="*/ 521110 w 702419" name="connsiteX139"/>
                      <a:gd fmla="*/ 174049 h 700683" name="connsiteY139"/>
                      <a:gd fmla="*/ 513858 w 702419" name="connsiteX140"/>
                      <a:gd fmla="*/ 174739 h 700683" name="connsiteY140"/>
                      <a:gd fmla="*/ 519038 w 702419" name="connsiteX141"/>
                      <a:gd fmla="*/ 180265 h 700683" name="connsiteY141"/>
                      <a:gd fmla="*/ 506606 w 702419" name="connsiteX142"/>
                      <a:gd fmla="*/ 192697 h 700683" name="connsiteY142"/>
                      <a:gd fmla="*/ 500390 w 702419" name="connsiteX143"/>
                      <a:gd fmla="*/ 184754 h 700683" name="connsiteY143"/>
                      <a:gd fmla="*/ 501080 w 702419" name="connsiteX144"/>
                      <a:gd fmla="*/ 178883 h 700683" name="connsiteY144"/>
                      <a:gd fmla="*/ 495210 w 702419" name="connsiteX145"/>
                      <a:gd fmla="*/ 190625 h 700683" name="connsiteY145"/>
                      <a:gd fmla="*/ 495900 w 702419" name="connsiteX146"/>
                      <a:gd fmla="*/ 192351 h 700683" name="connsiteY146"/>
                      <a:gd fmla="*/ 503843 w 702419" name="connsiteX147"/>
                      <a:gd fmla="*/ 193387 h 700683" name="connsiteY147"/>
                      <a:gd fmla="*/ 504534 w 702419" name="connsiteX148"/>
                      <a:gd fmla="*/ 195114 h 700683" name="connsiteY148"/>
                      <a:gd fmla="*/ 500735 w 702419" name="connsiteX149"/>
                      <a:gd fmla="*/ 198913 h 700683" name="connsiteY149"/>
                      <a:gd fmla="*/ 494174 w 702419" name="connsiteX150"/>
                      <a:gd fmla="*/ 192697 h 700683" name="connsiteY150"/>
                      <a:gd fmla="*/ 491411 w 702419" name="connsiteX151"/>
                      <a:gd fmla="*/ 196841 h 700683" name="connsiteY151"/>
                      <a:gd fmla="*/ 497282 w 702419" name="connsiteX152"/>
                      <a:gd fmla="*/ 202366 h 700683" name="connsiteY152"/>
                      <a:gd fmla="*/ 451698 w 702419" name="connsiteX153"/>
                      <a:gd fmla="*/ 247950 h 700683" name="connsiteY153"/>
                      <a:gd fmla="*/ 439956 w 702419" name="connsiteX154"/>
                      <a:gd fmla="*/ 237590 h 700683" name="connsiteY154"/>
                      <a:gd fmla="*/ 434776 w 702419" name="connsiteX155"/>
                      <a:gd fmla="*/ 240007 h 700683" name="connsiteY155"/>
                      <a:gd fmla="*/ 448244 w 702419" name="connsiteX156"/>
                      <a:gd fmla="*/ 251749 h 700683" name="connsiteY156"/>
                      <a:gd fmla="*/ 442374 w 702419" name="connsiteX157"/>
                      <a:gd fmla="*/ 257620 h 700683" name="connsiteY157"/>
                      <a:gd fmla="*/ 442374 w 702419" name="connsiteX158"/>
                      <a:gd fmla="*/ 257620 h 700683" name="connsiteY158"/>
                      <a:gd fmla="*/ 443410 w 702419" name="connsiteX159"/>
                      <a:gd fmla="*/ 254512 h 700683" name="connsiteY159"/>
                      <a:gd fmla="*/ 438920 w 702419" name="connsiteX160"/>
                      <a:gd fmla="*/ 255893 h 700683" name="connsiteY160"/>
                      <a:gd fmla="*/ 434085 w 702419" name="connsiteX161"/>
                      <a:gd fmla="*/ 255202 h 700683" name="connsiteY161"/>
                      <a:gd fmla="*/ 434085 w 702419" name="connsiteX162"/>
                      <a:gd fmla="*/ 251404 h 700683" name="connsiteY162"/>
                      <a:gd fmla="*/ 428905 w 702419" name="connsiteX163"/>
                      <a:gd fmla="*/ 254512 h 700683" name="connsiteY163"/>
                      <a:gd fmla="*/ 423380 w 702419" name="connsiteX164"/>
                      <a:gd fmla="*/ 259692 h 700683" name="connsiteY164"/>
                      <a:gd fmla="*/ 426143 w 702419" name="connsiteX165"/>
                      <a:gd fmla="*/ 261418 h 700683" name="connsiteY165"/>
                      <a:gd fmla="*/ 431668 w 702419" name="connsiteX166"/>
                      <a:gd fmla="*/ 257965 h 700683" name="connsiteY166"/>
                      <a:gd fmla="*/ 437194 w 702419" name="connsiteX167"/>
                      <a:gd fmla="*/ 260037 h 700683" name="connsiteY167"/>
                      <a:gd fmla="*/ 437194 w 702419" name="connsiteX168"/>
                      <a:gd fmla="*/ 261073 h 700683" name="connsiteY168"/>
                      <a:gd fmla="*/ 440992 w 702419" name="connsiteX169"/>
                      <a:gd fmla="*/ 260037 h 700683" name="connsiteY169"/>
                      <a:gd fmla="*/ 428215 w 702419" name="connsiteX170"/>
                      <a:gd fmla="*/ 272814 h 700683" name="connsiteY170"/>
                      <a:gd fmla="*/ 413020 w 702419" name="connsiteX171"/>
                      <a:gd fmla="*/ 275922 h 700683" name="connsiteY171"/>
                      <a:gd fmla="*/ 408876 w 702419" name="connsiteX172"/>
                      <a:gd fmla="*/ 281448 h 700683" name="connsiteY172"/>
                      <a:gd fmla="*/ 406113 w 702419" name="connsiteX173"/>
                      <a:gd fmla="*/ 283520 h 700683" name="connsiteY173"/>
                      <a:gd fmla="*/ 405768 w 702419" name="connsiteX174"/>
                      <a:gd fmla="*/ 286282 h 700683" name="connsiteY174"/>
                      <a:gd fmla="*/ 408185 w 702419" name="connsiteX175"/>
                      <a:gd fmla="*/ 285937 h 700683" name="connsiteY175"/>
                      <a:gd fmla="*/ 410603 w 702419" name="connsiteX176"/>
                      <a:gd fmla="*/ 288009 h 700683" name="connsiteY176"/>
                      <a:gd fmla="*/ 410258 w 702419" name="connsiteX177"/>
                      <a:gd fmla="*/ 291117 h 700683" name="connsiteY177"/>
                      <a:gd fmla="*/ 409221 w 702419" name="connsiteX178"/>
                      <a:gd fmla="*/ 292153 h 700683" name="connsiteY178"/>
                      <a:gd fmla="*/ 405423 w 702419" name="connsiteX179"/>
                      <a:gd fmla="*/ 291462 h 700683" name="connsiteY179"/>
                      <a:gd fmla="*/ 396789 w 702419" name="connsiteX180"/>
                      <a:gd fmla="*/ 292844 h 700683" name="connsiteY180"/>
                      <a:gd fmla="*/ 391609 w 702419" name="connsiteX181"/>
                      <a:gd fmla="*/ 289390 h 700683" name="connsiteY181"/>
                      <a:gd fmla="*/ 390919 w 702419" name="connsiteX182"/>
                      <a:gd fmla="*/ 288700 h 700683" name="connsiteY182"/>
                      <a:gd fmla="*/ 388501 w 702419" name="connsiteX183"/>
                      <a:gd fmla="*/ 287664 h 700683" name="connsiteY183"/>
                      <a:gd fmla="*/ 379177 w 702419" name="connsiteX184"/>
                      <a:gd fmla="*/ 283174 h 700683" name="connsiteY184"/>
                      <a:gd fmla="*/ 378832 w 702419" name="connsiteX185"/>
                      <a:gd fmla="*/ 301822 h 700683" name="connsiteY185"/>
                      <a:gd fmla="*/ 378487 w 702419" name="connsiteX186"/>
                      <a:gd fmla="*/ 318744 h 700683" name="connsiteY186"/>
                      <a:gd fmla="*/ 380559 w 702419" name="connsiteX187"/>
                      <a:gd fmla="*/ 317708 h 700683" name="connsiteY187"/>
                      <a:gd fmla="*/ 382285 w 702419" name="connsiteX188"/>
                      <a:gd fmla="*/ 319434 h 700683" name="connsiteY188"/>
                      <a:gd fmla="*/ 378487 w 702419" name="connsiteX189"/>
                      <a:gd fmla="*/ 323233 h 700683" name="connsiteY189"/>
                      <a:gd fmla="*/ 378487 w 702419" name="connsiteX190"/>
                      <a:gd fmla="*/ 330140 h 700683" name="connsiteY190"/>
                      <a:gd fmla="*/ 385739 w 702419" name="connsiteX191"/>
                      <a:gd fmla="*/ 322888 h 700683" name="connsiteY191"/>
                      <a:gd fmla="*/ 384357 w 702419" name="connsiteX192"/>
                      <a:gd fmla="*/ 328068 h 700683" name="connsiteY192"/>
                      <a:gd fmla="*/ 386429 w 702419" name="connsiteX193"/>
                      <a:gd fmla="*/ 328758 h 700683" name="connsiteY193"/>
                      <a:gd fmla="*/ 387811 w 702419" name="connsiteX194"/>
                      <a:gd fmla="*/ 336701 h 700683" name="connsiteY194"/>
                      <a:gd fmla="*/ 391955 w 702419" name="connsiteX195"/>
                      <a:gd fmla="*/ 340845 h 700683" name="connsiteY195"/>
                      <a:gd fmla="*/ 382285 w 702419" name="connsiteX196"/>
                      <a:gd fmla="*/ 335665 h 700683" name="connsiteY196"/>
                      <a:gd fmla="*/ 381595 w 702419" name="connsiteX197"/>
                      <a:gd fmla="*/ 339464 h 700683" name="connsiteY197"/>
                      <a:gd fmla="*/ 425798 w 702419" name="connsiteX198"/>
                      <a:gd fmla="*/ 362947 h 700683" name="connsiteY198"/>
                      <a:gd fmla="*/ 455151 w 702419" name="connsiteX199"/>
                      <a:gd fmla="*/ 422344 h 700683" name="connsiteY199"/>
                      <a:gd fmla="*/ 429596 w 702419" name="connsiteX200"/>
                      <a:gd fmla="*/ 460331 h 700683" name="connsiteY200"/>
                      <a:gd fmla="*/ 429941 w 702419" name="connsiteX201"/>
                      <a:gd fmla="*/ 462058 h 700683" name="connsiteY201"/>
                      <a:gd fmla="*/ 427179 w 702419" name="connsiteX202"/>
                      <a:gd fmla="*/ 465511 h 700683" name="connsiteY202"/>
                      <a:gd fmla="*/ 421999 w 702419" name="connsiteX203"/>
                      <a:gd fmla="*/ 466202 h 700683" name="connsiteY203"/>
                      <a:gd fmla="*/ 419927 w 702419" name="connsiteX204"/>
                      <a:gd fmla="*/ 469310 h 700683" name="connsiteY204"/>
                      <a:gd fmla="*/ 409912 w 702419" name="connsiteX205"/>
                      <a:gd fmla="*/ 473454 h 700683" name="connsiteY205"/>
                      <a:gd fmla="*/ 400933 w 702419" name="connsiteX206"/>
                      <a:gd fmla="*/ 473108 h 700683" name="connsiteY206"/>
                      <a:gd fmla="*/ 398171 w 702419" name="connsiteX207"/>
                      <a:gd fmla="*/ 476907 h 700683" name="connsiteY207"/>
                      <a:gd fmla="*/ 399897 w 702419" name="connsiteX208"/>
                      <a:gd fmla="*/ 479670 h 700683" name="connsiteY208"/>
                      <a:gd fmla="*/ 399897 w 702419" name="connsiteX209"/>
                      <a:gd fmla="*/ 479670 h 700683" name="connsiteY209"/>
                      <a:gd fmla="*/ 396099 w 702419" name="connsiteX210"/>
                      <a:gd fmla="*/ 481051 h 700683" name="connsiteY210"/>
                      <a:gd fmla="*/ 389883 w 702419" name="connsiteX211"/>
                      <a:gd fmla="*/ 481742 h 700683" name="connsiteY211"/>
                      <a:gd fmla="*/ 388156 w 702419" name="connsiteX212"/>
                      <a:gd fmla="*/ 478979 h 700683" name="connsiteY212"/>
                      <a:gd fmla="*/ 380904 w 702419" name="connsiteX213"/>
                      <a:gd fmla="*/ 480015 h 700683" name="connsiteY213"/>
                      <a:gd fmla="*/ 380904 w 702419" name="connsiteX214"/>
                      <a:gd fmla="*/ 480015 h 700683" name="connsiteY214"/>
                      <a:gd fmla="*/ 377105 w 702419" name="connsiteX215"/>
                      <a:gd fmla="*/ 481396 h 700683" name="connsiteY215"/>
                      <a:gd fmla="*/ 377105 w 702419" name="connsiteX216"/>
                      <a:gd fmla="*/ 486576 h 700683" name="connsiteY216"/>
                      <a:gd fmla="*/ 376415 w 702419" name="connsiteX217"/>
                      <a:gd fmla="*/ 515930 h 700683" name="connsiteY217"/>
                      <a:gd fmla="*/ 427179 w 702419" name="connsiteX218"/>
                      <a:gd fmla="*/ 597083 h 700683" name="connsiteY218"/>
                      <a:gd fmla="*/ 424071 w 702419" name="connsiteX219"/>
                      <a:gd fmla="*/ 612969 h 700683" name="connsiteY219"/>
                      <a:gd fmla="*/ 424071 w 702419" name="connsiteX220"/>
                      <a:gd fmla="*/ 612969 h 700683" name="connsiteY220"/>
                      <a:gd fmla="*/ 434085 w 702419" name="connsiteX221"/>
                      <a:gd fmla="*/ 615731 h 700683" name="connsiteY221"/>
                      <a:gd fmla="*/ 373307 w 702419" name="connsiteX222"/>
                      <a:gd fmla="*/ 627127 h 700683" name="connsiteY222"/>
                      <a:gd fmla="*/ 373307 w 702419" name="connsiteX223"/>
                      <a:gd fmla="*/ 631962 h 700683" name="connsiteY223"/>
                      <a:gd fmla="*/ 437539 w 702419" name="connsiteX224"/>
                      <a:gd fmla="*/ 619875 h 700683" name="connsiteY224"/>
                      <a:gd fmla="*/ 442028 w 702419" name="connsiteX225"/>
                      <a:gd fmla="*/ 621257 h 700683" name="connsiteY225"/>
                      <a:gd fmla="*/ 446518 w 702419" name="connsiteX226"/>
                      <a:gd fmla="*/ 625055 h 700683" name="connsiteY226"/>
                      <a:gd fmla="*/ 452043 w 702419" name="connsiteX227"/>
                      <a:gd fmla="*/ 622983 h 700683" name="connsiteY227"/>
                      <a:gd fmla="*/ 460676 w 702419" name="connsiteX228"/>
                      <a:gd fmla="*/ 620911 h 700683" name="connsiteY228"/>
                      <a:gd fmla="*/ 464130 w 702419" name="connsiteX229"/>
                      <a:gd fmla="*/ 617803 h 700683" name="connsiteY229"/>
                      <a:gd fmla="*/ 473799 w 702419" name="connsiteX230"/>
                      <a:gd fmla="*/ 613659 h 700683" name="connsiteY230"/>
                      <a:gd fmla="*/ 483468 w 702419" name="connsiteX231"/>
                      <a:gd fmla="*/ 606753 h 700683" name="connsiteY231"/>
                      <a:gd fmla="*/ 494519 w 702419" name="connsiteX232"/>
                      <a:gd fmla="*/ 595702 h 700683" name="connsiteY232"/>
                      <a:gd fmla="*/ 495210 w 702419" name="connsiteX233"/>
                      <a:gd fmla="*/ 594321 h 700683" name="connsiteY233"/>
                      <a:gd fmla="*/ 549773 w 702419" name="connsiteX234"/>
                      <a:gd fmla="*/ 552880 h 700683" name="connsiteY234"/>
                      <a:gd fmla="*/ 595357 w 702419" name="connsiteX235"/>
                      <a:gd fmla="*/ 598465 h 700683" name="connsiteY235"/>
                      <a:gd fmla="*/ 487958 w 702419" name="connsiteX236"/>
                      <a:gd fmla="*/ 669949 h 700683" name="connsiteY236"/>
                      <a:gd fmla="*/ 352932 w 702419" name="connsiteX237"/>
                      <a:gd fmla="*/ 697230 h 700683" name="connsiteY237"/>
                      <a:gd fmla="*/ 217906 w 702419" name="connsiteX238"/>
                      <a:gd fmla="*/ 669949 h 700683" name="connsiteY238"/>
                      <a:gd fmla="*/ 110507 w 702419" name="connsiteX239"/>
                      <a:gd fmla="*/ 598119 h 700683" name="connsiteY239"/>
                      <a:gd fmla="*/ 156091 w 702419" name="connsiteX240"/>
                      <a:gd fmla="*/ 552535 h 700683" name="connsiteY240"/>
                      <a:gd fmla="*/ 243116 w 702419" name="connsiteX241"/>
                      <a:gd fmla="*/ 610551 h 700683" name="connsiteY241"/>
                      <a:gd fmla="*/ 334284 w 702419" name="connsiteX242"/>
                      <a:gd fmla="*/ 631962 h 700683" name="connsiteY242"/>
                      <a:gd fmla="*/ 334284 w 702419" name="connsiteX243"/>
                      <a:gd fmla="*/ 627127 h 700683" name="connsiteY243"/>
                      <a:gd fmla="*/ 159545 w 702419" name="connsiteX244"/>
                      <a:gd fmla="*/ 549082 h 700683" name="connsiteY244"/>
                      <a:gd fmla="*/ 169214 w 702419" name="connsiteX245"/>
                      <a:gd fmla="*/ 539412 h 700683" name="connsiteY245"/>
                      <a:gd fmla="*/ 177502 w 702419" name="connsiteX246"/>
                      <a:gd fmla="*/ 546665 h 700683" name="connsiteY246"/>
                      <a:gd fmla="*/ 194769 w 702419" name="connsiteX247"/>
                      <a:gd fmla="*/ 545283 h 700683" name="connsiteY247"/>
                      <a:gd fmla="*/ 201675 w 702419" name="connsiteX248"/>
                      <a:gd fmla="*/ 538376 h 700683" name="connsiteY248"/>
                      <a:gd fmla="*/ 210999 w 702419" name="connsiteX249"/>
                      <a:gd fmla="*/ 538722 h 700683" name="connsiteY249"/>
                      <a:gd fmla="*/ 219633 w 702419" name="connsiteX250"/>
                      <a:gd fmla="*/ 539758 h 700683" name="connsiteY250"/>
                      <a:gd fmla="*/ 224122 w 702419" name="connsiteX251"/>
                      <a:gd fmla="*/ 536304 h 700683" name="connsiteY251"/>
                      <a:gd fmla="*/ 223777 w 702419" name="connsiteX252"/>
                      <a:gd fmla="*/ 532160 h 700683" name="connsiteY252"/>
                      <a:gd fmla="*/ 218942 w 702419" name="connsiteX253"/>
                      <a:gd fmla="*/ 526635 h 700683" name="connsiteY253"/>
                      <a:gd fmla="*/ 213071 w 702419" name="connsiteX254"/>
                      <a:gd fmla="*/ 515239 h 700683" name="connsiteY254"/>
                      <a:gd fmla="*/ 207201 w 702419" name="connsiteX255"/>
                      <a:gd fmla="*/ 512822 h 700683" name="connsiteY255"/>
                      <a:gd fmla="*/ 203402 w 702419" name="connsiteX256"/>
                      <a:gd fmla="*/ 505570 h 700683" name="connsiteY256"/>
                      <a:gd fmla="*/ 205819 w 702419" name="connsiteX257"/>
                      <a:gd fmla="*/ 503152 h 700683" name="connsiteY257"/>
                      <a:gd fmla="*/ 332557 w 702419" name="connsiteX258"/>
                      <a:gd fmla="*/ 561514 h 700683" name="connsiteY258"/>
                      <a:gd fmla="*/ 332557 w 702419" name="connsiteX259"/>
                      <a:gd fmla="*/ 556679 h 700683" name="connsiteY259"/>
                      <a:gd fmla="*/ 209618 w 702419" name="connsiteX260"/>
                      <a:gd fmla="*/ 499699 h 700683" name="connsiteY260"/>
                      <a:gd fmla="*/ 255202 w 702419" name="connsiteX261"/>
                      <a:gd fmla="*/ 454115 h 700683" name="connsiteY261"/>
                      <a:gd fmla="*/ 296642 w 702419" name="connsiteX262"/>
                      <a:gd fmla="*/ 481742 h 700683" name="connsiteY262"/>
                      <a:gd fmla="*/ 298024 w 702419" name="connsiteX263"/>
                      <a:gd fmla="*/ 476907 h 700683" name="connsiteY263"/>
                      <a:gd fmla="*/ 258656 w 702419" name="connsiteX264"/>
                      <a:gd fmla="*/ 450661 h 700683" name="connsiteY264"/>
                      <a:gd fmla="*/ 304585 w 702419" name="connsiteX265"/>
                      <a:gd fmla="*/ 404732 h 700683" name="connsiteY265"/>
                      <a:gd fmla="*/ 329794 w 702419" name="connsiteX266"/>
                      <a:gd fmla="*/ 419581 h 700683" name="connsiteY266"/>
                      <a:gd fmla="*/ 329794 w 702419" name="connsiteX267"/>
                      <a:gd fmla="*/ 414401 h 700683" name="connsiteY267"/>
                      <a:gd fmla="*/ 308384 w 702419" name="connsiteX268"/>
                      <a:gd fmla="*/ 401279 h 700683" name="connsiteY268"/>
                      <a:gd fmla="*/ 311492 w 702419" name="connsiteX269"/>
                      <a:gd fmla="*/ 398171 h 700683" name="connsiteY269"/>
                      <a:gd fmla="*/ 313218 w 702419" name="connsiteX270"/>
                      <a:gd fmla="*/ 398171 h 700683" name="connsiteY270"/>
                      <a:gd fmla="*/ 315981 w 702419" name="connsiteX271"/>
                      <a:gd fmla="*/ 395408 h 700683" name="connsiteY271"/>
                      <a:gd fmla="*/ 322197 w 702419" name="connsiteX272"/>
                      <a:gd fmla="*/ 396099 h 700683" name="connsiteY272"/>
                      <a:gd fmla="*/ 325651 w 702419" name="connsiteX273"/>
                      <a:gd fmla="*/ 394027 h 700683" name="connsiteY273"/>
                      <a:gd fmla="*/ 329794 w 702419" name="connsiteX274"/>
                      <a:gd fmla="*/ 393681 h 700683" name="connsiteY274"/>
                      <a:gd fmla="*/ 329794 w 702419" name="connsiteX275"/>
                      <a:gd fmla="*/ 385393 h 700683" name="connsiteY275"/>
                      <a:gd fmla="*/ 315636 w 702419" name="connsiteX276"/>
                      <a:gd fmla="*/ 380904 h 700683" name="connsiteY276"/>
                      <a:gd fmla="*/ 315291 w 702419" name="connsiteX277"/>
                      <a:gd fmla="*/ 381249 h 700683" name="connsiteY277"/>
                      <a:gd fmla="*/ 309420 w 702419" name="connsiteX278"/>
                      <a:gd fmla="*/ 382285 h 700683" name="connsiteY278"/>
                      <a:gd fmla="*/ 305276 w 702419" name="connsiteX279"/>
                      <a:gd fmla="*/ 388156 h 700683" name="connsiteY279"/>
                      <a:gd fmla="*/ 303549 w 702419" name="connsiteX280"/>
                      <a:gd fmla="*/ 395408 h 700683" name="connsiteY280"/>
                      <a:gd fmla="*/ 303549 w 702419" name="connsiteX281"/>
                      <a:gd fmla="*/ 395753 h 700683" name="connsiteY281"/>
                      <a:gd fmla="*/ 290426 w 702419" name="connsiteX282"/>
                      <a:gd fmla="*/ 373652 h 700683" name="connsiteY282"/>
                      <a:gd fmla="*/ 290772 w 702419" name="connsiteX283"/>
                      <a:gd fmla="*/ 371580 h 700683" name="connsiteY283"/>
                      <a:gd fmla="*/ 279030 w 702419" name="connsiteX284"/>
                      <a:gd fmla="*/ 365364 h 700683" name="connsiteY284"/>
                      <a:gd fmla="*/ 275922 w 702419" name="connsiteX285"/>
                      <a:gd fmla="*/ 367091 h 700683" name="connsiteY285"/>
                      <a:gd fmla="*/ 272469 w 702419" name="connsiteX286"/>
                      <a:gd fmla="*/ 365019 h 700683" name="connsiteY286"/>
                      <a:gd fmla="*/ 267289 w 702419" name="connsiteX287"/>
                      <a:gd fmla="*/ 367091 h 700683" name="connsiteY287"/>
                      <a:gd fmla="*/ 264526 w 702419" name="connsiteX288"/>
                      <a:gd fmla="*/ 364673 h 700683" name="connsiteY288"/>
                      <a:gd fmla="*/ 267634 w 702419" name="connsiteX289"/>
                      <a:gd fmla="*/ 361565 h 700683" name="connsiteY289"/>
                      <a:gd fmla="*/ 271778 w 702419" name="connsiteX290"/>
                      <a:gd fmla="*/ 360875 h 700683" name="connsiteY290"/>
                      <a:gd fmla="*/ 244152 w 702419" name="connsiteX291"/>
                      <a:gd fmla="*/ 318053 h 700683" name="connsiteY291"/>
                      <a:gd fmla="*/ 241389 w 702419" name="connsiteX292"/>
                      <a:gd fmla="*/ 286282 h 700683" name="connsiteY292"/>
                      <a:gd fmla="*/ 234827 w 702419" name="connsiteX293"/>
                      <a:gd fmla="*/ 288700 h 700683" name="connsiteY293"/>
                      <a:gd fmla="*/ 230684 w 702419" name="connsiteX294"/>
                      <a:gd fmla="*/ 289045 h 700683" name="connsiteY294"/>
                      <a:gd fmla="*/ 245878 w 702419" name="connsiteX295"/>
                      <a:gd fmla="*/ 265217 h 700683" name="connsiteY295"/>
                      <a:gd fmla="*/ 254166 w 702419" name="connsiteX296"/>
                      <a:gd fmla="*/ 248986 h 700683" name="connsiteY296"/>
                      <a:gd fmla="*/ 253821 w 702419" name="connsiteX297"/>
                      <a:gd fmla="*/ 249332 h 700683" name="connsiteY297"/>
                      <a:gd fmla="*/ 208237 w 702419" name="connsiteX298"/>
                      <a:gd fmla="*/ 203747 h 700683" name="connsiteY298"/>
                      <a:gd fmla="*/ 324269 w 702419" name="connsiteX299"/>
                      <a:gd fmla="*/ 146076 h 700683" name="connsiteY299"/>
                      <a:gd fmla="*/ 324269 w 702419" name="connsiteX300"/>
                      <a:gd fmla="*/ 141242 h 700683" name="connsiteY300"/>
                      <a:gd fmla="*/ 205129 w 702419" name="connsiteX301"/>
                      <a:gd fmla="*/ 200639 h 700683" name="connsiteY301"/>
                      <a:gd fmla="*/ 194078 w 702419" name="connsiteX302"/>
                      <a:gd fmla="*/ 189589 h 700683" name="connsiteY302"/>
                      <a:gd fmla="*/ 194078 w 702419" name="connsiteX303"/>
                      <a:gd fmla="*/ 189589 h 700683" name="connsiteY303"/>
                      <a:gd fmla="*/ 192006 w 702419" name="connsiteX304"/>
                      <a:gd fmla="*/ 194423 h 700683" name="connsiteY304"/>
                      <a:gd fmla="*/ 201675 w 702419" name="connsiteX305"/>
                      <a:gd fmla="*/ 204093 h 700683" name="connsiteY305"/>
                      <a:gd fmla="*/ 142278 w 702419" name="connsiteX306"/>
                      <a:gd fmla="*/ 350514 h 700683" name="connsiteY306"/>
                      <a:gd fmla="*/ 77010 w 702419" name="connsiteX307"/>
                      <a:gd fmla="*/ 350514 h 700683" name="connsiteY307"/>
                      <a:gd fmla="*/ 155401 w 702419" name="connsiteX308"/>
                      <a:gd fmla="*/ 157818 h 700683" name="connsiteY308"/>
                      <a:gd fmla="*/ 173358 w 702419" name="connsiteX309"/>
                      <a:gd fmla="*/ 175775 h 700683" name="connsiteY309"/>
                      <a:gd fmla="*/ 177502 w 702419" name="connsiteX310"/>
                      <a:gd fmla="*/ 175775 h 700683" name="connsiteY310"/>
                      <a:gd fmla="*/ 179919 w 702419" name="connsiteX311"/>
                      <a:gd fmla="*/ 175430 h 700683" name="connsiteY311"/>
                      <a:gd fmla="*/ 158854 w 702419" name="connsiteX312"/>
                      <a:gd fmla="*/ 154365 h 700683" name="connsiteY312"/>
                      <a:gd fmla="*/ 205129 w 702419" name="connsiteX313"/>
                      <a:gd fmla="*/ 117414 h 700683" name="connsiteY313"/>
                      <a:gd fmla="*/ 208927 w 702419" name="connsiteX314"/>
                      <a:gd fmla="*/ 109126 h 700683" name="connsiteY314"/>
                      <a:gd fmla="*/ 155401 w 702419" name="connsiteX315"/>
                      <a:gd fmla="*/ 150911 h 700683" name="connsiteY315"/>
                      <a:gd fmla="*/ 107054 w 702419" name="connsiteX316"/>
                      <a:gd fmla="*/ 103946 h 700683" name="connsiteY316"/>
                      <a:gd fmla="*/ 216525 w 702419" name="connsiteX317"/>
                      <a:gd fmla="*/ 30389 h 700683" name="connsiteY317"/>
                      <a:gd fmla="*/ 318053 w 702419" name="connsiteX318"/>
                      <a:gd fmla="*/ 4835 h 700683" name="connsiteY318"/>
                      <a:gd fmla="*/ 317362 w 702419" name="connsiteX319"/>
                      <a:gd fmla="*/ 0 h 700683" name="connsiteY319"/>
                      <a:gd fmla="*/ 214453 w 702419" name="connsiteX320"/>
                      <a:gd fmla="*/ 25900 h 700683" name="connsiteY320"/>
                      <a:gd fmla="*/ 102910 w 702419" name="connsiteX321"/>
                      <a:gd fmla="*/ 101183 h 700683" name="connsiteY321"/>
                      <a:gd fmla="*/ 27627 w 702419" name="connsiteX322"/>
                      <a:gd fmla="*/ 212726 h 700683" name="connsiteY322"/>
                      <a:gd fmla="*/ 0 w 702419" name="connsiteX323"/>
                      <a:gd fmla="*/ 349479 h 700683" name="connsiteY323"/>
                      <a:gd fmla="*/ 27627 w 702419" name="connsiteX324"/>
                      <a:gd fmla="*/ 486231 h 700683" name="connsiteY324"/>
                      <a:gd fmla="*/ 102910 w 702419" name="connsiteX325"/>
                      <a:gd fmla="*/ 597774 h 700683" name="connsiteY325"/>
                      <a:gd fmla="*/ 214453 w 702419" name="connsiteX326"/>
                      <a:gd fmla="*/ 673057 h 700683" name="connsiteY326"/>
                      <a:gd fmla="*/ 351205 w 702419" name="connsiteX327"/>
                      <a:gd fmla="*/ 700684 h 700683" name="connsiteY327"/>
                      <a:gd fmla="*/ 487958 w 702419" name="connsiteX328"/>
                      <a:gd fmla="*/ 673057 h 700683" name="connsiteY328"/>
                      <a:gd fmla="*/ 599501 w 702419" name="connsiteX329"/>
                      <a:gd fmla="*/ 597774 h 700683" name="connsiteY329"/>
                      <a:gd fmla="*/ 674784 w 702419" name="connsiteX330"/>
                      <a:gd fmla="*/ 486231 h 700683" name="connsiteY330"/>
                      <a:gd fmla="*/ 702410 w 702419" name="connsiteX331"/>
                      <a:gd fmla="*/ 349479 h 700683" name="connsiteY331"/>
                      <a:gd fmla="*/ 675129 w 702419" name="connsiteX332"/>
                      <a:gd fmla="*/ 212726 h 700683" name="connsiteY332"/>
                      <a:gd fmla="*/ 154365 w 702419" name="connsiteX333"/>
                      <a:gd fmla="*/ 544938 h 700683" name="connsiteY333"/>
                      <a:gd fmla="*/ 140551 w 702419" name="connsiteX334"/>
                      <a:gd fmla="*/ 529743 h 700683" name="connsiteY334"/>
                      <a:gd fmla="*/ 144695 w 702419" name="connsiteX335"/>
                      <a:gd fmla="*/ 531470 h 700683" name="connsiteY335"/>
                      <a:gd fmla="*/ 148839 w 702419" name="connsiteX336"/>
                      <a:gd fmla="*/ 529052 h 700683" name="connsiteY336"/>
                      <a:gd fmla="*/ 160235 w 702419" name="connsiteX337"/>
                      <a:gd fmla="*/ 536304 h 700683" name="connsiteY337"/>
                      <a:gd fmla="*/ 162307 w 702419" name="connsiteX338"/>
                      <a:gd fmla="*/ 536995 h 700683" name="connsiteY338"/>
                      <a:gd fmla="*/ 154365 w 702419" name="connsiteX339"/>
                      <a:gd fmla="*/ 544938 h 700683" name="connsiteY339"/>
                      <a:gd fmla="*/ 161962 w 702419" name="connsiteX340"/>
                      <a:gd fmla="*/ 389883 h 700683" name="connsiteY340"/>
                      <a:gd fmla="*/ 154710 w 702419" name="connsiteX341"/>
                      <a:gd fmla="*/ 391609 h 700683" name="connsiteY341"/>
                      <a:gd fmla="*/ 151602 w 702419" name="connsiteX342"/>
                      <a:gd fmla="*/ 388501 h 700683" name="connsiteY342"/>
                      <a:gd fmla="*/ 149530 w 702419" name="connsiteX343"/>
                      <a:gd fmla="*/ 387120 h 700683" name="connsiteY343"/>
                      <a:gd fmla="*/ 147458 w 702419" name="connsiteX344"/>
                      <a:gd fmla="*/ 384703 h 700683" name="connsiteY344"/>
                      <a:gd fmla="*/ 144695 w 702419" name="connsiteX345"/>
                      <a:gd fmla="*/ 353968 h 700683" name="connsiteY345"/>
                      <a:gd fmla="*/ 172322 w 702419" name="connsiteX346"/>
                      <a:gd fmla="*/ 353968 h 700683" name="connsiteY346"/>
                      <a:gd fmla="*/ 171977 w 702419" name="connsiteX347"/>
                      <a:gd fmla="*/ 355349 h 700683" name="connsiteY347"/>
                      <a:gd fmla="*/ 168178 w 702419" name="connsiteX348"/>
                      <a:gd fmla="*/ 361911 h 700683" name="connsiteY348"/>
                      <a:gd fmla="*/ 165761 w 702419" name="connsiteX349"/>
                      <a:gd fmla="*/ 362256 h 700683" name="connsiteY349"/>
                      <a:gd fmla="*/ 161271 w 702419" name="connsiteX350"/>
                      <a:gd fmla="*/ 377105 h 700683" name="connsiteY350"/>
                      <a:gd fmla="*/ 165415 w 702419" name="connsiteX351"/>
                      <a:gd fmla="*/ 383667 h 700683" name="connsiteY351"/>
                      <a:gd fmla="*/ 161962 w 702419" name="connsiteX352"/>
                      <a:gd fmla="*/ 389883 h 700683" name="connsiteY352"/>
                      <a:gd fmla="*/ 182337 w 702419" name="connsiteX353"/>
                      <a:gd fmla="*/ 482432 h 700683" name="connsiteY353"/>
                      <a:gd fmla="*/ 181646 w 702419" name="connsiteX354"/>
                      <a:gd fmla="*/ 480706 h 700683" name="connsiteY354"/>
                      <a:gd fmla="*/ 185099 w 702419" name="connsiteX355"/>
                      <a:gd fmla="*/ 481396 h 700683" name="connsiteY355"/>
                      <a:gd fmla="*/ 187171 w 702419" name="connsiteX356"/>
                      <a:gd fmla="*/ 484159 h 700683" name="connsiteY356"/>
                      <a:gd fmla="*/ 182337 w 702419" name="connsiteX357"/>
                      <a:gd fmla="*/ 482432 h 700683" name="connsiteY357"/>
                      <a:gd fmla="*/ 199603 w 702419" name="connsiteX358"/>
                      <a:gd fmla="*/ 499699 h 700683" name="connsiteY358"/>
                      <a:gd fmla="*/ 196841 w 702419" name="connsiteX359"/>
                      <a:gd fmla="*/ 494519 h 700683" name="connsiteY359"/>
                      <a:gd fmla="*/ 200639 w 702419" name="connsiteX360"/>
                      <a:gd fmla="*/ 498663 h 700683" name="connsiteY360"/>
                      <a:gd fmla="*/ 199603 w 702419" name="connsiteX361"/>
                      <a:gd fmla="*/ 499699 h 700683" name="connsiteY361"/>
                      <a:gd fmla="*/ 204093 w 702419" name="connsiteX362"/>
                      <a:gd fmla="*/ 495210 h 700683" name="connsiteY362"/>
                      <a:gd fmla="*/ 192697 w 702419" name="connsiteX363"/>
                      <a:gd fmla="*/ 482432 h 700683" name="connsiteY363"/>
                      <a:gd fmla="*/ 192697 w 702419" name="connsiteX364"/>
                      <a:gd fmla="*/ 482432 h 700683" name="connsiteY364"/>
                      <a:gd fmla="*/ 194769 w 702419" name="connsiteX365"/>
                      <a:gd fmla="*/ 475180 h 700683" name="connsiteY365"/>
                      <a:gd fmla="*/ 194423 w 702419" name="connsiteX366"/>
                      <a:gd fmla="*/ 466892 h 700683" name="connsiteY366"/>
                      <a:gd fmla="*/ 187862 w 702419" name="connsiteX367"/>
                      <a:gd fmla="*/ 455496 h 700683" name="connsiteY367"/>
                      <a:gd fmla="*/ 187862 w 702419" name="connsiteX368"/>
                      <a:gd fmla="*/ 443755 h 700683" name="connsiteY368"/>
                      <a:gd fmla="*/ 185445 w 702419" name="connsiteX369"/>
                      <a:gd fmla="*/ 436157 h 700683" name="connsiteY369"/>
                      <a:gd fmla="*/ 187171 w 702419" name="connsiteX370"/>
                      <a:gd fmla="*/ 433049 h 700683" name="connsiteY370"/>
                      <a:gd fmla="*/ 180265 w 702419" name="connsiteX371"/>
                      <a:gd fmla="*/ 420617 h 700683" name="connsiteY371"/>
                      <a:gd fmla="*/ 180955 w 702419" name="connsiteX372"/>
                      <a:gd fmla="*/ 416128 h 700683" name="connsiteY372"/>
                      <a:gd fmla="*/ 177157 w 702419" name="connsiteX373"/>
                      <a:gd fmla="*/ 408876 h 700683" name="connsiteY373"/>
                      <a:gd fmla="*/ 173358 w 702419" name="connsiteX374"/>
                      <a:gd fmla="*/ 407840 h 700683" name="connsiteY374"/>
                      <a:gd fmla="*/ 179574 w 702419" name="connsiteX375"/>
                      <a:gd fmla="*/ 406804 h 700683" name="connsiteY375"/>
                      <a:gd fmla="*/ 177847 w 702419" name="connsiteX376"/>
                      <a:gd fmla="*/ 404387 h 700683" name="connsiteY376"/>
                      <a:gd fmla="*/ 173703 w 702419" name="connsiteX377"/>
                      <a:gd fmla="*/ 395408 h 700683" name="connsiteY377"/>
                      <a:gd fmla="*/ 166451 w 702419" name="connsiteX378"/>
                      <a:gd fmla="*/ 393336 h 700683" name="connsiteY378"/>
                      <a:gd fmla="*/ 168178 w 702419" name="connsiteX379"/>
                      <a:gd fmla="*/ 387465 h 700683" name="connsiteY379"/>
                      <a:gd fmla="*/ 165415 w 702419" name="connsiteX380"/>
                      <a:gd fmla="*/ 378141 h 700683" name="connsiteY380"/>
                      <a:gd fmla="*/ 168869 w 702419" name="connsiteX381"/>
                      <a:gd fmla="*/ 370199 h 700683" name="connsiteY381"/>
                      <a:gd fmla="*/ 177502 w 702419" name="connsiteX382"/>
                      <a:gd fmla="*/ 369508 h 700683" name="connsiteY382"/>
                      <a:gd fmla="*/ 179919 w 702419" name="connsiteX383"/>
                      <a:gd fmla="*/ 365364 h 700683" name="connsiteY383"/>
                      <a:gd fmla="*/ 178883 w 702419" name="connsiteX384"/>
                      <a:gd fmla="*/ 355694 h 700683" name="connsiteY384"/>
                      <a:gd fmla="*/ 184409 w 702419" name="connsiteX385"/>
                      <a:gd fmla="*/ 355694 h 700683" name="connsiteY385"/>
                      <a:gd fmla="*/ 187862 w 702419" name="connsiteX386"/>
                      <a:gd fmla="*/ 356731 h 700683" name="connsiteY386"/>
                      <a:gd fmla="*/ 192006 w 702419" name="connsiteX387"/>
                      <a:gd fmla="*/ 358802 h 700683" name="connsiteY387"/>
                      <a:gd fmla="*/ 192006 w 702419" name="connsiteX388"/>
                      <a:gd fmla="*/ 355694 h 700683" name="connsiteY388"/>
                      <a:gd fmla="*/ 209273 w 702419" name="connsiteX389"/>
                      <a:gd fmla="*/ 355694 h 700683" name="connsiteY389"/>
                      <a:gd fmla="*/ 210309 w 702419" name="connsiteX390"/>
                      <a:gd fmla="*/ 368817 h 700683" name="connsiteY390"/>
                      <a:gd fmla="*/ 210309 w 702419" name="connsiteX391"/>
                      <a:gd fmla="*/ 369163 h 700683" name="connsiteY391"/>
                      <a:gd fmla="*/ 206510 w 702419" name="connsiteX392"/>
                      <a:gd fmla="*/ 368817 h 700683" name="connsiteY392"/>
                      <a:gd fmla="*/ 200985 w 702419" name="connsiteX393"/>
                      <a:gd fmla="*/ 375033 h 700683" name="connsiteY393"/>
                      <a:gd fmla="*/ 205819 w 702419" name="connsiteX394"/>
                      <a:gd fmla="*/ 376069 h 700683" name="connsiteY394"/>
                      <a:gd fmla="*/ 210999 w 702419" name="connsiteX395"/>
                      <a:gd fmla="*/ 372961 h 700683" name="connsiteY395"/>
                      <a:gd fmla="*/ 250367 w 702419" name="connsiteX396"/>
                      <a:gd fmla="*/ 451352 h 700683" name="connsiteY396"/>
                      <a:gd fmla="*/ 204093 w 702419" name="connsiteX397"/>
                      <a:gd fmla="*/ 495210 h 700683" name="connsiteY397"/>
                      <a:gd fmla="*/ 184754 w 702419" name="connsiteX398"/>
                      <a:gd fmla="*/ 343953 h 700683" name="connsiteY398"/>
                      <a:gd fmla="*/ 186481 w 702419" name="connsiteX399"/>
                      <a:gd fmla="*/ 332557 h 700683" name="connsiteY399"/>
                      <a:gd fmla="*/ 195805 w 702419" name="connsiteX400"/>
                      <a:gd fmla="*/ 327722 h 700683" name="connsiteY400"/>
                      <a:gd fmla="*/ 206855 w 702419" name="connsiteX401"/>
                      <a:gd fmla="*/ 330485 h 700683" name="connsiteY401"/>
                      <a:gd fmla="*/ 209273 w 702419" name="connsiteX402"/>
                      <a:gd fmla="*/ 334629 h 700683" name="connsiteY402"/>
                      <a:gd fmla="*/ 208582 w 702419" name="connsiteX403"/>
                      <a:gd fmla="*/ 349133 h 700683" name="connsiteY403"/>
                      <a:gd fmla="*/ 191315 w 702419" name="connsiteX404"/>
                      <a:gd fmla="*/ 349133 h 700683" name="connsiteY404"/>
                      <a:gd fmla="*/ 191315 w 702419" name="connsiteX405"/>
                      <a:gd fmla="*/ 347752 h 700683" name="connsiteY405"/>
                      <a:gd fmla="*/ 184754 w 702419" name="connsiteX406"/>
                      <a:gd fmla="*/ 343953 h 700683" name="connsiteY406"/>
                      <a:gd fmla="*/ 233791 w 702419" name="connsiteX407"/>
                      <a:gd fmla="*/ 379177 h 700683" name="connsiteY407"/>
                      <a:gd fmla="*/ 240353 w 702419" name="connsiteX408"/>
                      <a:gd fmla="*/ 381940 h 700683" name="connsiteY408"/>
                      <a:gd fmla="*/ 244842 w 702419" name="connsiteX409"/>
                      <a:gd fmla="*/ 387465 h 700683" name="connsiteY409"/>
                      <a:gd fmla="*/ 246914 w 702419" name="connsiteX410"/>
                      <a:gd fmla="*/ 386084 h 700683" name="connsiteY410"/>
                      <a:gd fmla="*/ 254512 w 702419" name="connsiteX411"/>
                      <a:gd fmla="*/ 390919 h 700683" name="connsiteY411"/>
                      <a:gd fmla="*/ 257274 w 702419" name="connsiteX412"/>
                      <a:gd fmla="*/ 394372 h 700683" name="connsiteY412"/>
                      <a:gd fmla="*/ 252094 w 702419" name="connsiteX413"/>
                      <a:gd fmla="*/ 392300 h 700683" name="connsiteY413"/>
                      <a:gd fmla="*/ 251058 w 702419" name="connsiteX414"/>
                      <a:gd fmla="*/ 394372 h 700683" name="connsiteY414"/>
                      <a:gd fmla="*/ 255547 w 702419" name="connsiteX415"/>
                      <a:gd fmla="*/ 396789 h 700683" name="connsiteY415"/>
                      <a:gd fmla="*/ 260382 w 702419" name="connsiteX416"/>
                      <a:gd fmla="*/ 400588 h 700683" name="connsiteY416"/>
                      <a:gd fmla="*/ 260382 w 702419" name="connsiteX417"/>
                      <a:gd fmla="*/ 398171 h 700683" name="connsiteY417"/>
                      <a:gd fmla="*/ 259346 w 702419" name="connsiteX418"/>
                      <a:gd fmla="*/ 394372 h 700683" name="connsiteY418"/>
                      <a:gd fmla="*/ 261418 w 702419" name="connsiteX419"/>
                      <a:gd fmla="*/ 390919 h 700683" name="connsiteY419"/>
                      <a:gd fmla="*/ 263836 w 702419" name="connsiteX420"/>
                      <a:gd fmla="*/ 389537 h 700683" name="connsiteY420"/>
                      <a:gd fmla="*/ 259001 w 702419" name="connsiteX421"/>
                      <a:gd fmla="*/ 383667 h 700683" name="connsiteY421"/>
                      <a:gd fmla="*/ 264526 w 702419" name="connsiteX422"/>
                      <a:gd fmla="*/ 386429 h 700683" name="connsiteY422"/>
                      <a:gd fmla="*/ 267980 w 702419" name="connsiteX423"/>
                      <a:gd fmla="*/ 390919 h 700683" name="connsiteY423"/>
                      <a:gd fmla="*/ 270397 w 702419" name="connsiteX424"/>
                      <a:gd fmla="*/ 397135 h 700683" name="connsiteY424"/>
                      <a:gd fmla="*/ 275232 w 702419" name="connsiteX425"/>
                      <a:gd fmla="*/ 398171 h 700683" name="connsiteY425"/>
                      <a:gd fmla="*/ 264872 w 702419" name="connsiteX426"/>
                      <a:gd fmla="*/ 399897 h 700683" name="connsiteY426"/>
                      <a:gd fmla="*/ 268670 w 702419" name="connsiteX427"/>
                      <a:gd fmla="*/ 408185 h 700683" name="connsiteY427"/>
                      <a:gd fmla="*/ 272124 w 702419" name="connsiteX428"/>
                      <a:gd fmla="*/ 408531 h 700683" name="connsiteY428"/>
                      <a:gd fmla="*/ 272814 w 702419" name="connsiteX429"/>
                      <a:gd fmla="*/ 405077 h 700683" name="connsiteY429"/>
                      <a:gd fmla="*/ 271778 w 702419" name="connsiteX430"/>
                      <a:gd fmla="*/ 400933 h 700683" name="connsiteY430"/>
                      <a:gd fmla="*/ 276268 w 702419" name="connsiteX431"/>
                      <a:gd fmla="*/ 400588 h 700683" name="connsiteY431"/>
                      <a:gd fmla="*/ 279721 w 702419" name="connsiteX432"/>
                      <a:gd fmla="*/ 394717 h 700683" name="connsiteY432"/>
                      <a:gd fmla="*/ 281102 w 702419" name="connsiteX433"/>
                      <a:gd fmla="*/ 386084 h 700683" name="connsiteY433"/>
                      <a:gd fmla="*/ 283520 w 702419" name="connsiteX434"/>
                      <a:gd fmla="*/ 385048 h 700683" name="connsiteY434"/>
                      <a:gd fmla="*/ 285592 w 702419" name="connsiteX435"/>
                      <a:gd fmla="*/ 381595 h 700683" name="connsiteY435"/>
                      <a:gd fmla="*/ 298369 w 702419" name="connsiteX436"/>
                      <a:gd fmla="*/ 399897 h 700683" name="connsiteY436"/>
                      <a:gd fmla="*/ 253130 w 702419" name="connsiteX437"/>
                      <a:gd fmla="*/ 445827 h 700683" name="connsiteY437"/>
                      <a:gd fmla="*/ 215144 w 702419" name="connsiteX438"/>
                      <a:gd fmla="*/ 368817 h 700683" name="connsiteY438"/>
                      <a:gd fmla="*/ 217906 w 702419" name="connsiteX439"/>
                      <a:gd fmla="*/ 369163 h 700683" name="connsiteY439"/>
                      <a:gd fmla="*/ 226540 w 702419" name="connsiteX440"/>
                      <a:gd fmla="*/ 377796 h 700683" name="connsiteY440"/>
                      <a:gd fmla="*/ 233791 w 702419" name="connsiteX441"/>
                      <a:gd fmla="*/ 379177 h 700683" name="connsiteY441"/>
                      <a:gd fmla="*/ 225158 w 702419" name="connsiteX442"/>
                      <a:gd fmla="*/ 294916 h 700683" name="connsiteY442"/>
                      <a:gd fmla="*/ 226194 w 702419" name="connsiteX443"/>
                      <a:gd fmla="*/ 292153 h 700683" name="connsiteY443"/>
                      <a:gd fmla="*/ 227575 w 702419" name="connsiteX444"/>
                      <a:gd fmla="*/ 292153 h 700683" name="connsiteY444"/>
                      <a:gd fmla="*/ 226194 w 702419" name="connsiteX445"/>
                      <a:gd fmla="*/ 294916 h 700683" name="connsiteY445"/>
                      <a:gd fmla="*/ 225158 w 702419" name="connsiteX446"/>
                      <a:gd fmla="*/ 294916 h 700683" name="connsiteY446"/>
                      <a:gd fmla="*/ 202366 w 702419" name="connsiteX447"/>
                      <a:gd fmla="*/ 206165 h 700683" name="connsiteY447"/>
                      <a:gd fmla="*/ 247950 w 702419" name="connsiteX448"/>
                      <a:gd fmla="*/ 251749 h 700683" name="connsiteY448"/>
                      <a:gd fmla="*/ 222050 w 702419" name="connsiteX449"/>
                      <a:gd fmla="*/ 289736 h 700683" name="connsiteY449"/>
                      <a:gd fmla="*/ 219633 w 702419" name="connsiteX450"/>
                      <a:gd fmla="*/ 289390 h 700683" name="connsiteY450"/>
                      <a:gd fmla="*/ 221705 w 702419" name="connsiteX451"/>
                      <a:gd fmla="*/ 286628 h 700683" name="connsiteY451"/>
                      <a:gd fmla="*/ 216525 w 702419" name="connsiteX452"/>
                      <a:gd fmla="*/ 291117 h 700683" name="connsiteY452"/>
                      <a:gd fmla="*/ 212381 w 702419" name="connsiteX453"/>
                      <a:gd fmla="*/ 293880 h 700683" name="connsiteY453"/>
                      <a:gd fmla="*/ 211345 w 702419" name="connsiteX454"/>
                      <a:gd fmla="*/ 292153 h 700683" name="connsiteY454"/>
                      <a:gd fmla="*/ 204093 w 702419" name="connsiteX455"/>
                      <a:gd fmla="*/ 294916 h 700683" name="connsiteY455"/>
                      <a:gd fmla="*/ 204438 w 702419" name="connsiteX456"/>
                      <a:gd fmla="*/ 297678 h 700683" name="connsiteY456"/>
                      <a:gd fmla="*/ 208237 w 702419" name="connsiteX457"/>
                      <a:gd fmla="*/ 295261 h 700683" name="connsiteY457"/>
                      <a:gd fmla="*/ 214798 w 702419" name="connsiteX458"/>
                      <a:gd fmla="*/ 294916 h 700683" name="connsiteY458"/>
                      <a:gd fmla="*/ 220669 w 702419" name="connsiteX459"/>
                      <a:gd fmla="*/ 293189 h 700683" name="connsiteY459"/>
                      <a:gd fmla="*/ 219633 w 702419" name="connsiteX460"/>
                      <a:gd fmla="*/ 295261 h 700683" name="connsiteY460"/>
                      <a:gd fmla="*/ 212035 w 702419" name="connsiteX461"/>
                      <a:gd fmla="*/ 300786 h 700683" name="connsiteY461"/>
                      <a:gd fmla="*/ 210309 w 702419" name="connsiteX462"/>
                      <a:gd fmla="*/ 299060 h 700683" name="connsiteY462"/>
                      <a:gd fmla="*/ 201330 w 702419" name="connsiteX463"/>
                      <a:gd fmla="*/ 305621 h 700683" name="connsiteY463"/>
                      <a:gd fmla="*/ 193042 w 702419" name="connsiteX464"/>
                      <a:gd fmla="*/ 304240 h 700683" name="connsiteY464"/>
                      <a:gd fmla="*/ 187862 w 702419" name="connsiteX465"/>
                      <a:gd fmla="*/ 310456 h 700683" name="connsiteY465"/>
                      <a:gd fmla="*/ 179919 w 702419" name="connsiteX466"/>
                      <a:gd fmla="*/ 328413 h 700683" name="connsiteY466"/>
                      <a:gd fmla="*/ 181301 w 702419" name="connsiteX467"/>
                      <a:gd fmla="*/ 333248 h 700683" name="connsiteY467"/>
                      <a:gd fmla="*/ 174739 w 702419" name="connsiteX468"/>
                      <a:gd fmla="*/ 341881 h 700683" name="connsiteY468"/>
                      <a:gd fmla="*/ 173703 w 702419" name="connsiteX469"/>
                      <a:gd fmla="*/ 348442 h 700683" name="connsiteY469"/>
                      <a:gd fmla="*/ 173703 w 702419" name="connsiteX470"/>
                      <a:gd fmla="*/ 348788 h 700683" name="connsiteY470"/>
                      <a:gd fmla="*/ 144695 w 702419" name="connsiteX471"/>
                      <a:gd fmla="*/ 348788 h 700683" name="connsiteY471"/>
                      <a:gd fmla="*/ 202366 w 702419" name="connsiteX472"/>
                      <a:gd fmla="*/ 206165 h 700683" name="connsiteY472"/>
                      <a:gd fmla="*/ 139515 w 702419" name="connsiteX473"/>
                      <a:gd fmla="*/ 353968 h 700683" name="connsiteY473"/>
                      <a:gd fmla="*/ 142278 w 702419" name="connsiteX474"/>
                      <a:gd fmla="*/ 383321 h 700683" name="connsiteY474"/>
                      <a:gd fmla="*/ 138824 w 702419" name="connsiteX475"/>
                      <a:gd fmla="*/ 381595 h 700683" name="connsiteY475"/>
                      <a:gd fmla="*/ 138824 w 702419" name="connsiteX476"/>
                      <a:gd fmla="*/ 386084 h 700683" name="connsiteY476"/>
                      <a:gd fmla="*/ 136407 w 702419" name="connsiteX477"/>
                      <a:gd fmla="*/ 385048 h 700683" name="connsiteY477"/>
                      <a:gd fmla="*/ 134335 w 702419" name="connsiteX478"/>
                      <a:gd fmla="*/ 381595 h 700683" name="connsiteY478"/>
                      <a:gd fmla="*/ 129500 w 702419" name="connsiteX479"/>
                      <a:gd fmla="*/ 383667 h 700683" name="connsiteY479"/>
                      <a:gd fmla="*/ 128810 w 702419" name="connsiteX480"/>
                      <a:gd fmla="*/ 387811 h 700683" name="connsiteY480"/>
                      <a:gd fmla="*/ 117759 w 702419" name="connsiteX481"/>
                      <a:gd fmla="*/ 405077 h 700683" name="connsiteY481"/>
                      <a:gd fmla="*/ 114651 w 702419" name="connsiteX482"/>
                      <a:gd fmla="*/ 405768 h 700683" name="connsiteY482"/>
                      <a:gd fmla="*/ 113270 w 702419" name="connsiteX483"/>
                      <a:gd fmla="*/ 434431 h 700683" name="connsiteY483"/>
                      <a:gd fmla="*/ 105327 w 702419" name="connsiteX484"/>
                      <a:gd fmla="*/ 438229 h 700683" name="connsiteY484"/>
                      <a:gd fmla="*/ 102910 w 702419" name="connsiteX485"/>
                      <a:gd fmla="*/ 437193 h 700683" name="connsiteY485"/>
                      <a:gd fmla="*/ 99111 w 702419" name="connsiteX486"/>
                      <a:gd fmla="*/ 438920 h 700683" name="connsiteY486"/>
                      <a:gd fmla="*/ 90132 w 702419" name="connsiteX487"/>
                      <a:gd fmla="*/ 438229 h 700683" name="connsiteY487"/>
                      <a:gd fmla="*/ 89096 w 702419" name="connsiteX488"/>
                      <a:gd fmla="*/ 437884 h 700683" name="connsiteY488"/>
                      <a:gd fmla="*/ 74938 w 702419" name="connsiteX489"/>
                      <a:gd fmla="*/ 353968 h 700683" name="connsiteY489"/>
                      <a:gd fmla="*/ 139515 w 702419" name="connsiteX490"/>
                      <a:gd fmla="*/ 353968 h 700683" name="connsiteY490"/>
                      <a:gd fmla="*/ 31771 w 702419" name="connsiteX491"/>
                      <a:gd fmla="*/ 214798 h 700683" name="connsiteY491"/>
                      <a:gd fmla="*/ 103255 w 702419" name="connsiteX492"/>
                      <a:gd fmla="*/ 107399 h 700683" name="connsiteY492"/>
                      <a:gd fmla="*/ 148839 w 702419" name="connsiteX493"/>
                      <a:gd fmla="*/ 152983 h 700683" name="connsiteY493"/>
                      <a:gd fmla="*/ 91168 w 702419" name="connsiteX494"/>
                      <a:gd fmla="*/ 240007 h 700683" name="connsiteY494"/>
                      <a:gd fmla="*/ 69067 w 702419" name="connsiteX495"/>
                      <a:gd fmla="*/ 349133 h 700683" name="connsiteY495"/>
                      <a:gd fmla="*/ 4835 w 702419" name="connsiteX496"/>
                      <a:gd fmla="*/ 349133 h 700683" name="connsiteY496"/>
                      <a:gd fmla="*/ 31771 w 702419" name="connsiteX497"/>
                      <a:gd fmla="*/ 214798 h 700683" name="connsiteY497"/>
                      <a:gd fmla="*/ 31771 w 702419" name="connsiteX498"/>
                      <a:gd fmla="*/ 484504 h 700683" name="connsiteY498"/>
                      <a:gd fmla="*/ 4490 w 702419" name="connsiteX499"/>
                      <a:gd fmla="*/ 353968 h 700683" name="connsiteY499"/>
                      <a:gd fmla="*/ 69067 w 702419" name="connsiteX500"/>
                      <a:gd fmla="*/ 353968 h 700683" name="connsiteY500"/>
                      <a:gd fmla="*/ 82880 w 702419" name="connsiteX501"/>
                      <a:gd fmla="*/ 437193 h 700683" name="connsiteY501"/>
                      <a:gd fmla="*/ 78046 w 702419" name="connsiteX502"/>
                      <a:gd fmla="*/ 440301 h 700683" name="connsiteY502"/>
                      <a:gd fmla="*/ 65614 w 702419" name="connsiteX503"/>
                      <a:gd fmla="*/ 433395 h 700683" name="connsiteY503"/>
                      <a:gd fmla="*/ 62851 w 702419" name="connsiteX504"/>
                      <a:gd fmla="*/ 436157 h 700683" name="connsiteY504"/>
                      <a:gd fmla="*/ 59398 w 702419" name="connsiteX505"/>
                      <a:gd fmla="*/ 434431 h 700683" name="connsiteY505"/>
                      <a:gd fmla="*/ 57326 w 702419" name="connsiteX506"/>
                      <a:gd fmla="*/ 436157 h 700683" name="connsiteY506"/>
                      <a:gd fmla="*/ 58707 w 702419" name="connsiteX507"/>
                      <a:gd fmla="*/ 440647 h 700683" name="connsiteY507"/>
                      <a:gd fmla="*/ 51455 w 702419" name="connsiteX508"/>
                      <a:gd fmla="*/ 440301 h 700683" name="connsiteY508"/>
                      <a:gd fmla="*/ 47311 w 702419" name="connsiteX509"/>
                      <a:gd fmla="*/ 437884 h 700683" name="connsiteY509"/>
                      <a:gd fmla="*/ 47656 w 702419" name="connsiteX510"/>
                      <a:gd fmla="*/ 434085 h 700683" name="connsiteY510"/>
                      <a:gd fmla="*/ 46620 w 702419" name="connsiteX511"/>
                      <a:gd fmla="*/ 430977 h 700683" name="connsiteY511"/>
                      <a:gd fmla="*/ 44548 w 702419" name="connsiteX512"/>
                      <a:gd fmla="*/ 430977 h 700683" name="connsiteY512"/>
                      <a:gd fmla="*/ 44893 w 702419" name="connsiteX513"/>
                      <a:gd fmla="*/ 434431 h 700683" name="connsiteY513"/>
                      <a:gd fmla="*/ 44548 w 702419" name="connsiteX514"/>
                      <a:gd fmla="*/ 436503 h 700683" name="connsiteY514"/>
                      <a:gd fmla="*/ 42822 w 702419" name="connsiteX515"/>
                      <a:gd fmla="*/ 435812 h 700683" name="connsiteY515"/>
                      <a:gd fmla="*/ 37642 w 702419" name="connsiteX516"/>
                      <a:gd fmla="*/ 438229 h 700683" name="connsiteY516"/>
                      <a:gd fmla="*/ 41095 w 702419" name="connsiteX517"/>
                      <a:gd fmla="*/ 440992 h 700683" name="connsiteY517"/>
                      <a:gd fmla="*/ 36606 w 702419" name="connsiteX518"/>
                      <a:gd fmla="*/ 439956 h 700683" name="connsiteY518"/>
                      <a:gd fmla="*/ 34188 w 702419" name="connsiteX519"/>
                      <a:gd fmla="*/ 442373 h 700683" name="connsiteY519"/>
                      <a:gd fmla="*/ 36606 w 702419" name="connsiteX520"/>
                      <a:gd fmla="*/ 443409 h 700683" name="connsiteY520"/>
                      <a:gd fmla="*/ 33497 w 702419" name="connsiteX521"/>
                      <a:gd fmla="*/ 443409 h 700683" name="connsiteY521"/>
                      <a:gd fmla="*/ 33497 w 702419" name="connsiteX522"/>
                      <a:gd fmla="*/ 448589 h 700683" name="connsiteY522"/>
                      <a:gd fmla="*/ 34879 w 702419" name="connsiteX523"/>
                      <a:gd fmla="*/ 451352 h 700683" name="connsiteY523"/>
                      <a:gd fmla="*/ 36606 w 702419" name="connsiteX524"/>
                      <a:gd fmla="*/ 452733 h 700683" name="connsiteY524"/>
                      <a:gd fmla="*/ 33843 w 702419" name="connsiteX525"/>
                      <a:gd fmla="*/ 452733 h 700683" name="connsiteY525"/>
                      <a:gd fmla="*/ 35224 w 702419" name="connsiteX526"/>
                      <a:gd fmla="*/ 457223 h 700683" name="connsiteY526"/>
                      <a:gd fmla="*/ 37987 w 702419" name="connsiteX527"/>
                      <a:gd fmla="*/ 458259 h 700683" name="connsiteY527"/>
                      <a:gd fmla="*/ 39023 w 702419" name="connsiteX528"/>
                      <a:gd fmla="*/ 459986 h 700683" name="connsiteY528"/>
                      <a:gd fmla="*/ 40750 w 702419" name="connsiteX529"/>
                      <a:gd fmla="*/ 463094 h 700683" name="connsiteY529"/>
                      <a:gd fmla="*/ 41786 w 702419" name="connsiteX530"/>
                      <a:gd fmla="*/ 465856 h 700683" name="connsiteY530"/>
                      <a:gd fmla="*/ 35570 w 702419" name="connsiteX531"/>
                      <a:gd fmla="*/ 462058 h 700683" name="connsiteY531"/>
                      <a:gd fmla="*/ 37987 w 702419" name="connsiteX532"/>
                      <a:gd fmla="*/ 468619 h 700683" name="connsiteY532"/>
                      <a:gd fmla="*/ 33843 w 702419" name="connsiteX533"/>
                      <a:gd fmla="*/ 459640 h 700683" name="connsiteY533"/>
                      <a:gd fmla="*/ 33843 w 702419" name="connsiteX534"/>
                      <a:gd fmla="*/ 465511 h 700683" name="connsiteY534"/>
                      <a:gd fmla="*/ 37642 w 702419" name="connsiteX535"/>
                      <a:gd fmla="*/ 474490 h 700683" name="connsiteY535"/>
                      <a:gd fmla="*/ 40750 w 702419" name="connsiteX536"/>
                      <a:gd fmla="*/ 482087 h 700683" name="connsiteY536"/>
                      <a:gd fmla="*/ 50419 w 702419" name="connsiteX537"/>
                      <a:gd fmla="*/ 501426 h 700683" name="connsiteY537"/>
                      <a:gd fmla="*/ 49383 w 702419" name="connsiteX538"/>
                      <a:gd fmla="*/ 497627 h 700683" name="connsiteY538"/>
                      <a:gd fmla="*/ 41786 w 702419" name="connsiteX539"/>
                      <a:gd fmla="*/ 478979 h 700683" name="connsiteY539"/>
                      <a:gd fmla="*/ 41786 w 702419" name="connsiteX540"/>
                      <a:gd fmla="*/ 472072 h 700683" name="connsiteY540"/>
                      <a:gd fmla="*/ 45584 w 702419" name="connsiteX541"/>
                      <a:gd fmla="*/ 465856 h 700683" name="connsiteY541"/>
                      <a:gd fmla="*/ 58016 w 702419" name="connsiteX542"/>
                      <a:gd fmla="*/ 481051 h 700683" name="connsiteY542"/>
                      <a:gd fmla="*/ 59743 w 702419" name="connsiteX543"/>
                      <a:gd fmla="*/ 479670 h 700683" name="connsiteY543"/>
                      <a:gd fmla="*/ 57671 w 702419" name="connsiteX544"/>
                      <a:gd fmla="*/ 470346 h 700683" name="connsiteY544"/>
                      <a:gd fmla="*/ 60088 w 702419" name="connsiteX545"/>
                      <a:gd fmla="*/ 472072 h 700683" name="connsiteY545"/>
                      <a:gd fmla="*/ 63887 w 702419" name="connsiteX546"/>
                      <a:gd fmla="*/ 478634 h 700683" name="connsiteY546"/>
                      <a:gd fmla="*/ 70103 w 702419" name="connsiteX547"/>
                      <a:gd fmla="*/ 480360 h 700683" name="connsiteY547"/>
                      <a:gd fmla="*/ 72866 w 702419" name="connsiteX548"/>
                      <a:gd fmla="*/ 484504 h 700683" name="connsiteY548"/>
                      <a:gd fmla="*/ 75283 w 702419" name="connsiteX549"/>
                      <a:gd fmla="*/ 484850 h 700683" name="connsiteY549"/>
                      <a:gd fmla="*/ 73211 w 702419" name="connsiteX550"/>
                      <a:gd fmla="*/ 479670 h 700683" name="connsiteY550"/>
                      <a:gd fmla="*/ 75283 w 702419" name="connsiteX551"/>
                      <a:gd fmla="*/ 476907 h 700683" name="connsiteY551"/>
                      <a:gd fmla="*/ 77355 w 702419" name="connsiteX552"/>
                      <a:gd fmla="*/ 484159 h 700683" name="connsiteY552"/>
                      <a:gd fmla="*/ 81844 w 702419" name="connsiteX553"/>
                      <a:gd fmla="*/ 491411 h 700683" name="connsiteY553"/>
                      <a:gd fmla="*/ 85988 w 702419" name="connsiteX554"/>
                      <a:gd fmla="*/ 490720 h 700683" name="connsiteY554"/>
                      <a:gd fmla="*/ 97039 w 702419" name="connsiteX555"/>
                      <a:gd fmla="*/ 509714 h 700683" name="connsiteY555"/>
                      <a:gd fmla="*/ 103255 w 702419" name="connsiteX556"/>
                      <a:gd fmla="*/ 511440 h 700683" name="connsiteY556"/>
                      <a:gd fmla="*/ 104982 w 702419" name="connsiteX557"/>
                      <a:gd fmla="*/ 503843 h 700683" name="connsiteY557"/>
                      <a:gd fmla="*/ 107399 w 702419" name="connsiteX558"/>
                      <a:gd fmla="*/ 506951 h 700683" name="connsiteY558"/>
                      <a:gd fmla="*/ 116723 w 702419" name="connsiteX559"/>
                      <a:gd fmla="*/ 520764 h 700683" name="connsiteY559"/>
                      <a:gd fmla="*/ 128464 w 702419" name="connsiteX560"/>
                      <a:gd fmla="*/ 523872 h 700683" name="connsiteY560"/>
                      <a:gd fmla="*/ 149875 w 702419" name="connsiteX561"/>
                      <a:gd fmla="*/ 548046 h 700683" name="connsiteY561"/>
                      <a:gd fmla="*/ 104291 w 702419" name="connsiteX562"/>
                      <a:gd fmla="*/ 593630 h 700683" name="connsiteY562"/>
                      <a:gd fmla="*/ 31771 w 702419" name="connsiteX563"/>
                      <a:gd fmla="*/ 484504 h 700683" name="connsiteY563"/>
                      <a:gd fmla="*/ 598810 w 702419" name="connsiteX564"/>
                      <a:gd fmla="*/ 107399 h 700683" name="connsiteY564"/>
                      <a:gd fmla="*/ 670640 w 702419" name="connsiteX565"/>
                      <a:gd fmla="*/ 214798 h 700683" name="connsiteY565"/>
                      <a:gd fmla="*/ 697921 w 702419" name="connsiteX566"/>
                      <a:gd fmla="*/ 349133 h 700683" name="connsiteY566"/>
                      <a:gd fmla="*/ 633343 w 702419" name="connsiteX567"/>
                      <a:gd fmla="*/ 349133 h 700683" name="connsiteY567"/>
                      <a:gd fmla="*/ 611242 w 702419" name="connsiteX568"/>
                      <a:gd fmla="*/ 240007 h 700683" name="connsiteY568"/>
                      <a:gd fmla="*/ 606753 w 702419" name="connsiteX569"/>
                      <a:gd fmla="*/ 229993 h 700683" name="connsiteY569"/>
                      <a:gd fmla="*/ 608479 w 702419" name="connsiteX570"/>
                      <a:gd fmla="*/ 226539 h 700683" name="connsiteY570"/>
                      <a:gd fmla="*/ 612278 w 702419" name="connsiteX571"/>
                      <a:gd fmla="*/ 228957 h 700683" name="connsiteY571"/>
                      <a:gd fmla="*/ 613659 w 702419" name="connsiteX572"/>
                      <a:gd fmla="*/ 224813 h 700683" name="connsiteY572"/>
                      <a:gd fmla="*/ 591903 w 702419" name="connsiteX573"/>
                      <a:gd fmla="*/ 189589 h 700683" name="connsiteY573"/>
                      <a:gd fmla="*/ 587414 w 702419" name="connsiteX574"/>
                      <a:gd fmla="*/ 188207 h 700683" name="connsiteY574"/>
                      <a:gd fmla="*/ 555643 w 702419" name="connsiteX575"/>
                      <a:gd fmla="*/ 151602 h 700683" name="connsiteY575"/>
                      <a:gd fmla="*/ 555643 w 702419" name="connsiteX576"/>
                      <a:gd fmla="*/ 150911 h 700683" name="connsiteY576"/>
                      <a:gd fmla="*/ 598810 w 702419" name="connsiteX577"/>
                      <a:gd fmla="*/ 107399 h 700683" name="connsiteY577"/>
                      <a:gd fmla="*/ 503843 w 702419" name="connsiteX578"/>
                      <a:gd fmla="*/ 202366 h 700683" name="connsiteY578"/>
                      <a:gd fmla="*/ 509368 w 702419" name="connsiteX579"/>
                      <a:gd fmla="*/ 208582 h 700683" name="connsiteY579"/>
                      <a:gd fmla="*/ 512131 w 702419" name="connsiteX580"/>
                      <a:gd fmla="*/ 199603 h 700683" name="connsiteY580"/>
                      <a:gd fmla="*/ 507642 w 702419" name="connsiteX581"/>
                      <a:gd fmla="*/ 198913 h 700683" name="connsiteY581"/>
                      <a:gd fmla="*/ 507642 w 702419" name="connsiteX582"/>
                      <a:gd fmla="*/ 198567 h 700683" name="connsiteY582"/>
                      <a:gd fmla="*/ 521800 w 702419" name="connsiteX583"/>
                      <a:gd fmla="*/ 184409 h 700683" name="connsiteY583"/>
                      <a:gd fmla="*/ 531125 w 702419" name="connsiteX584"/>
                      <a:gd fmla="*/ 194078 h 700683" name="connsiteY584"/>
                      <a:gd fmla="*/ 540103 w 702419" name="connsiteX585"/>
                      <a:gd fmla="*/ 193387 h 700683" name="connsiteY585"/>
                      <a:gd fmla="*/ 543211 w 702419" name="connsiteX586"/>
                      <a:gd fmla="*/ 198222 h 700683" name="connsiteY586"/>
                      <a:gd fmla="*/ 544247 w 702419" name="connsiteX587"/>
                      <a:gd fmla="*/ 205819 h 700683" name="connsiteY587"/>
                      <a:gd fmla="*/ 562205 w 702419" name="connsiteX588"/>
                      <a:gd fmla="*/ 216525 h 700683" name="connsiteY588"/>
                      <a:gd fmla="*/ 567039 w 702419" name="connsiteX589"/>
                      <a:gd fmla="*/ 215834 h 700683" name="connsiteY589"/>
                      <a:gd fmla="*/ 579126 w 702419" name="connsiteX590"/>
                      <a:gd fmla="*/ 229302 h 700683" name="connsiteY590"/>
                      <a:gd fmla="*/ 581889 w 702419" name="connsiteX591"/>
                      <a:gd fmla="*/ 236209 h 700683" name="connsiteY591"/>
                      <a:gd fmla="*/ 590177 w 702419" name="connsiteX592"/>
                      <a:gd fmla="*/ 244842 h 700683" name="connsiteY592"/>
                      <a:gd fmla="*/ 599846 w 702419" name="connsiteX593"/>
                      <a:gd fmla="*/ 244497 h 700683" name="connsiteY593"/>
                      <a:gd fmla="*/ 603990 w 702419" name="connsiteX594"/>
                      <a:gd fmla="*/ 235518 h 700683" name="connsiteY594"/>
                      <a:gd fmla="*/ 628509 w 702419" name="connsiteX595"/>
                      <a:gd fmla="*/ 348788 h 700683" name="connsiteY595"/>
                      <a:gd fmla="*/ 563241 w 702419" name="connsiteX596"/>
                      <a:gd fmla="*/ 348788 h 700683" name="connsiteY596"/>
                      <a:gd fmla="*/ 559787 w 702419" name="connsiteX597"/>
                      <a:gd fmla="*/ 312182 h 700683" name="connsiteY597"/>
                      <a:gd fmla="*/ 562895 w 702419" name="connsiteX598"/>
                      <a:gd fmla="*/ 307693 h 700683" name="connsiteY598"/>
                      <a:gd fmla="*/ 564622 w 702419" name="connsiteX599"/>
                      <a:gd fmla="*/ 307693 h 700683" name="connsiteY599"/>
                      <a:gd fmla="*/ 568075 w 702419" name="connsiteX600"/>
                      <a:gd fmla="*/ 292498 h 700683" name="connsiteY600"/>
                      <a:gd fmla="*/ 565313 w 702419" name="connsiteX601"/>
                      <a:gd fmla="*/ 291808 h 700683" name="connsiteY601"/>
                      <a:gd fmla="*/ 566003 w 702419" name="connsiteX602"/>
                      <a:gd fmla="*/ 289045 h 700683" name="connsiteY602"/>
                      <a:gd fmla="*/ 559442 w 702419" name="connsiteX603"/>
                      <a:gd fmla="*/ 289390 h 700683" name="connsiteY603"/>
                      <a:gd fmla="*/ 558061 w 702419" name="connsiteX604"/>
                      <a:gd fmla="*/ 287664 h 700683" name="connsiteY604"/>
                      <a:gd fmla="*/ 556679 w 702419" name="connsiteX605"/>
                      <a:gd fmla="*/ 290426 h 700683" name="connsiteY605"/>
                      <a:gd fmla="*/ 560478 w 702419" name="connsiteX606"/>
                      <a:gd fmla="*/ 293534 h 700683" name="connsiteY606"/>
                      <a:gd fmla="*/ 557715 w 702419" name="connsiteX607"/>
                      <a:gd fmla="*/ 294570 h 700683" name="connsiteY607"/>
                      <a:gd fmla="*/ 556679 w 702419" name="connsiteX608"/>
                      <a:gd fmla="*/ 297333 h 700683" name="connsiteY608"/>
                      <a:gd fmla="*/ 551154 w 702419" name="connsiteX609"/>
                      <a:gd fmla="*/ 278685 h 700683" name="connsiteY609"/>
                      <a:gd fmla="*/ 554953 w 702419" name="connsiteX610"/>
                      <a:gd fmla="*/ 273160 h 700683" name="connsiteY610"/>
                      <a:gd fmla="*/ 553917 w 702419" name="connsiteX611"/>
                      <a:gd fmla="*/ 266598 h 700683" name="connsiteY611"/>
                      <a:gd fmla="*/ 550808 w 702419" name="connsiteX612"/>
                      <a:gd fmla="*/ 265908 h 700683" name="connsiteY612"/>
                      <a:gd fmla="*/ 549427 w 702419" name="connsiteX613"/>
                      <a:gd fmla="*/ 258655 h 700683" name="connsiteY613"/>
                      <a:gd fmla="*/ 551499 w 702419" name="connsiteX614"/>
                      <a:gd fmla="*/ 256929 h 700683" name="connsiteY614"/>
                      <a:gd fmla="*/ 548046 w 702419" name="connsiteX615"/>
                      <a:gd fmla="*/ 252094 h 700683" name="connsiteY615"/>
                      <a:gd fmla="*/ 541830 w 702419" name="connsiteX616"/>
                      <a:gd fmla="*/ 252785 h 700683" name="connsiteY616"/>
                      <a:gd fmla="*/ 539758 w 702419" name="connsiteX617"/>
                      <a:gd fmla="*/ 251404 h 700683" name="connsiteY617"/>
                      <a:gd fmla="*/ 535614 w 702419" name="connsiteX618"/>
                      <a:gd fmla="*/ 243806 h 700683" name="connsiteY618"/>
                      <a:gd fmla="*/ 541830 w 702419" name="connsiteX619"/>
                      <a:gd fmla="*/ 243806 h 700683" name="connsiteY619"/>
                      <a:gd fmla="*/ 540448 w 702419" name="connsiteX620"/>
                      <a:gd fmla="*/ 240698 h 700683" name="connsiteY620"/>
                      <a:gd fmla="*/ 544592 w 702419" name="connsiteX621"/>
                      <a:gd fmla="*/ 239317 h 700683" name="connsiteY621"/>
                      <a:gd fmla="*/ 544592 w 702419" name="connsiteX622"/>
                      <a:gd fmla="*/ 236209 h 700683" name="connsiteY622"/>
                      <a:gd fmla="*/ 541830 w 702419" name="connsiteX623"/>
                      <a:gd fmla="*/ 235863 h 700683" name="connsiteY623"/>
                      <a:gd fmla="*/ 537686 w 702419" name="connsiteX624"/>
                      <a:gd fmla="*/ 238971 h 700683" name="connsiteY624"/>
                      <a:gd fmla="*/ 536305 w 702419" name="connsiteX625"/>
                      <a:gd fmla="*/ 237590 h 700683" name="connsiteY625"/>
                      <a:gd fmla="*/ 539758 w 702419" name="connsiteX626"/>
                      <a:gd fmla="*/ 232065 h 700683" name="connsiteY626"/>
                      <a:gd fmla="*/ 536995 w 702419" name="connsiteX627"/>
                      <a:gd fmla="*/ 229993 h 700683" name="connsiteY627"/>
                      <a:gd fmla="*/ 533542 w 702419" name="connsiteX628"/>
                      <a:gd fmla="*/ 235173 h 700683" name="connsiteY628"/>
                      <a:gd fmla="*/ 529052 w 702419" name="connsiteX629"/>
                      <a:gd fmla="*/ 233101 h 700683" name="connsiteY629"/>
                      <a:gd fmla="*/ 518002 w 702419" name="connsiteX630"/>
                      <a:gd fmla="*/ 217906 h 700683" name="connsiteY630"/>
                      <a:gd fmla="*/ 518002 w 702419" name="connsiteX631"/>
                      <a:gd fmla="*/ 216525 h 700683" name="connsiteY631"/>
                      <a:gd fmla="*/ 517311 w 702419" name="connsiteX632"/>
                      <a:gd fmla="*/ 217215 h 700683" name="connsiteY632"/>
                      <a:gd fmla="*/ 503843 w 702419" name="connsiteX633"/>
                      <a:gd fmla="*/ 202366 h 700683" name="connsiteY633"/>
                      <a:gd fmla="*/ 503843 w 702419" name="connsiteX634"/>
                      <a:gd fmla="*/ 202366 h 700683" name="connsiteY634"/>
                      <a:gd fmla="*/ 519728 w 702419" name="connsiteX635"/>
                      <a:gd fmla="*/ 329449 h 700683" name="connsiteY635"/>
                      <a:gd fmla="*/ 528707 w 702419" name="connsiteX636"/>
                      <a:gd fmla="*/ 323578 h 700683" name="connsiteY636"/>
                      <a:gd fmla="*/ 539758 w 702419" name="connsiteX637"/>
                      <a:gd fmla="*/ 322542 h 700683" name="connsiteY637"/>
                      <a:gd fmla="*/ 542521 w 702419" name="connsiteX638"/>
                      <a:gd fmla="*/ 316326 h 700683" name="connsiteY638"/>
                      <a:gd fmla="*/ 545974 w 702419" name="connsiteX639"/>
                      <a:gd fmla="*/ 314254 h 700683" name="connsiteY639"/>
                      <a:gd fmla="*/ 550808 w 702419" name="connsiteX640"/>
                      <a:gd fmla="*/ 305966 h 700683" name="connsiteY640"/>
                      <a:gd fmla="*/ 551845 w 702419" name="connsiteX641"/>
                      <a:gd fmla="*/ 301477 h 700683" name="connsiteY641"/>
                      <a:gd fmla="*/ 552881 w 702419" name="connsiteX642"/>
                      <a:gd fmla="*/ 306312 h 700683" name="connsiteY642"/>
                      <a:gd fmla="*/ 550808 w 702419" name="connsiteX643"/>
                      <a:gd fmla="*/ 311492 h 700683" name="connsiteY643"/>
                      <a:gd fmla="*/ 551499 w 702419" name="connsiteX644"/>
                      <a:gd fmla="*/ 312873 h 700683" name="connsiteY644"/>
                      <a:gd fmla="*/ 548737 w 702419" name="connsiteX645"/>
                      <a:gd fmla="*/ 318053 h 700683" name="connsiteY645"/>
                      <a:gd fmla="*/ 549082 w 702419" name="connsiteX646"/>
                      <a:gd fmla="*/ 320816 h 700683" name="connsiteY646"/>
                      <a:gd fmla="*/ 543902 w 702419" name="connsiteX647"/>
                      <a:gd fmla="*/ 328068 h 700683" name="connsiteY647"/>
                      <a:gd fmla="*/ 544938 w 702419" name="connsiteX648"/>
                      <a:gd fmla="*/ 332557 h 700683" name="connsiteY648"/>
                      <a:gd fmla="*/ 547010 w 702419" name="connsiteX649"/>
                      <a:gd fmla="*/ 332902 h 700683" name="connsiteY649"/>
                      <a:gd fmla="*/ 552190 w 702419" name="connsiteX650"/>
                      <a:gd fmla="*/ 324614 h 700683" name="connsiteY650"/>
                      <a:gd fmla="*/ 552190 w 702419" name="connsiteX651"/>
                      <a:gd fmla="*/ 319780 h 700683" name="connsiteY651"/>
                      <a:gd fmla="*/ 554953 w 702419" name="connsiteX652"/>
                      <a:gd fmla="*/ 319089 h 700683" name="connsiteY652"/>
                      <a:gd fmla="*/ 555298 w 702419" name="connsiteX653"/>
                      <a:gd fmla="*/ 318744 h 700683" name="connsiteY653"/>
                      <a:gd fmla="*/ 557715 w 702419" name="connsiteX654"/>
                      <a:gd fmla="*/ 349133 h 700683" name="connsiteY654"/>
                      <a:gd fmla="*/ 508678 w 702419" name="connsiteX655"/>
                      <a:gd fmla="*/ 349133 h 700683" name="connsiteY655"/>
                      <a:gd fmla="*/ 507296 w 702419" name="connsiteX656"/>
                      <a:gd fmla="*/ 348442 h 700683" name="connsiteY656"/>
                      <a:gd fmla="*/ 507642 w 702419" name="connsiteX657"/>
                      <a:gd fmla="*/ 344644 h 700683" name="connsiteY657"/>
                      <a:gd fmla="*/ 511786 w 702419" name="connsiteX658"/>
                      <a:gd fmla="*/ 342917 h 700683" name="connsiteY658"/>
                      <a:gd fmla="*/ 514894 w 702419" name="connsiteX659"/>
                      <a:gd fmla="*/ 338428 h 700683" name="connsiteY659"/>
                      <a:gd fmla="*/ 522836 w 702419" name="connsiteX660"/>
                      <a:gd fmla="*/ 337392 h 700683" name="connsiteY660"/>
                      <a:gd fmla="*/ 522836 w 702419" name="connsiteX661"/>
                      <a:gd fmla="*/ 334284 h 700683" name="connsiteY661"/>
                      <a:gd fmla="*/ 519728 w 702419" name="connsiteX662"/>
                      <a:gd fmla="*/ 329449 h 700683" name="connsiteY662"/>
                      <a:gd fmla="*/ 532851 w 702419" name="connsiteX663"/>
                      <a:gd fmla="*/ 239662 h 700683" name="connsiteY663"/>
                      <a:gd fmla="*/ 532851 w 702419" name="connsiteX664"/>
                      <a:gd fmla="*/ 240353 h 700683" name="connsiteY664"/>
                      <a:gd fmla="*/ 532161 w 702419" name="connsiteX665"/>
                      <a:gd fmla="*/ 238971 h 700683" name="connsiteY665"/>
                      <a:gd fmla="*/ 532851 w 702419" name="connsiteX666"/>
                      <a:gd fmla="*/ 239662 h 700683" name="connsiteY666"/>
                      <a:gd fmla="*/ 500044 w 702419" name="connsiteX667"/>
                      <a:gd fmla="*/ 206165 h 700683" name="connsiteY667"/>
                      <a:gd fmla="*/ 513858 w 702419" name="connsiteX668"/>
                      <a:gd fmla="*/ 222050 h 700683" name="connsiteY668"/>
                      <a:gd fmla="*/ 511095 w 702419" name="connsiteX669"/>
                      <a:gd fmla="*/ 223431 h 700683" name="connsiteY669"/>
                      <a:gd fmla="*/ 508332 w 702419" name="connsiteX670"/>
                      <a:gd fmla="*/ 224122 h 700683" name="connsiteY670"/>
                      <a:gd fmla="*/ 512822 w 702419" name="connsiteX671"/>
                      <a:gd fmla="*/ 225503 h 700683" name="connsiteY671"/>
                      <a:gd fmla="*/ 514894 w 702419" name="connsiteX672"/>
                      <a:gd fmla="*/ 223777 h 700683" name="connsiteY672"/>
                      <a:gd fmla="*/ 520765 w 702419" name="connsiteX673"/>
                      <a:gd fmla="*/ 231719 h 700683" name="connsiteY673"/>
                      <a:gd fmla="*/ 518692 w 702419" name="connsiteX674"/>
                      <a:gd fmla="*/ 231719 h 700683" name="connsiteY674"/>
                      <a:gd fmla="*/ 518692 w 702419" name="connsiteX675"/>
                      <a:gd fmla="*/ 233101 h 700683" name="connsiteY675"/>
                      <a:gd fmla="*/ 521110 w 702419" name="connsiteX676"/>
                      <a:gd fmla="*/ 233791 h 700683" name="connsiteY676"/>
                      <a:gd fmla="*/ 528016 w 702419" name="connsiteX677"/>
                      <a:gd fmla="*/ 244497 h 700683" name="connsiteY677"/>
                      <a:gd fmla="*/ 530088 w 702419" name="connsiteX678"/>
                      <a:gd fmla="*/ 245533 h 700683" name="connsiteY678"/>
                      <a:gd fmla="*/ 532506 w 702419" name="connsiteX679"/>
                      <a:gd fmla="*/ 249677 h 700683" name="connsiteY679"/>
                      <a:gd fmla="*/ 532506 w 702419" name="connsiteX680"/>
                      <a:gd fmla="*/ 254166 h 700683" name="connsiteY680"/>
                      <a:gd fmla="*/ 528016 w 702419" name="connsiteX681"/>
                      <a:gd fmla="*/ 259001 h 700683" name="connsiteY681"/>
                      <a:gd fmla="*/ 526635 w 702419" name="connsiteX682"/>
                      <a:gd fmla="*/ 255547 h 700683" name="connsiteY682"/>
                      <a:gd fmla="*/ 522836 w 702419" name="connsiteX683"/>
                      <a:gd fmla="*/ 254857 h 700683" name="connsiteY683"/>
                      <a:gd fmla="*/ 524563 w 702419" name="connsiteX684"/>
                      <a:gd fmla="*/ 259001 h 700683" name="connsiteY684"/>
                      <a:gd fmla="*/ 521800 w 702419" name="connsiteX685"/>
                      <a:gd fmla="*/ 261764 h 700683" name="connsiteY685"/>
                      <a:gd fmla="*/ 529052 w 702419" name="connsiteX686"/>
                      <a:gd fmla="*/ 264526 h 700683" name="connsiteY686"/>
                      <a:gd fmla="*/ 531815 w 702419" name="connsiteX687"/>
                      <a:gd fmla="*/ 268670 h 700683" name="connsiteY687"/>
                      <a:gd fmla="*/ 537686 w 702419" name="connsiteX688"/>
                      <a:gd fmla="*/ 270397 h 700683" name="connsiteY688"/>
                      <a:gd fmla="*/ 538031 w 702419" name="connsiteX689"/>
                      <a:gd fmla="*/ 273160 h 700683" name="connsiteY689"/>
                      <a:gd fmla="*/ 543211 w 702419" name="connsiteX690"/>
                      <a:gd fmla="*/ 274541 h 700683" name="connsiteY690"/>
                      <a:gd fmla="*/ 544247 w 702419" name="connsiteX691"/>
                      <a:gd fmla="*/ 282829 h 700683" name="connsiteY691"/>
                      <a:gd fmla="*/ 547355 w 702419" name="connsiteX692"/>
                      <a:gd fmla="*/ 282484 h 700683" name="connsiteY692"/>
                      <a:gd fmla="*/ 552190 w 702419" name="connsiteX693"/>
                      <a:gd fmla="*/ 298369 h 700683" name="connsiteY693"/>
                      <a:gd fmla="*/ 552190 w 702419" name="connsiteX694"/>
                      <a:gd fmla="*/ 298369 h 700683" name="connsiteY694"/>
                      <a:gd fmla="*/ 549082 w 702419" name="connsiteX695"/>
                      <a:gd fmla="*/ 303894 h 700683" name="connsiteY695"/>
                      <a:gd fmla="*/ 544592 w 702419" name="connsiteX696"/>
                      <a:gd fmla="*/ 306312 h 700683" name="connsiteY696"/>
                      <a:gd fmla="*/ 541485 w 702419" name="connsiteX697"/>
                      <a:gd fmla="*/ 315636 h 700683" name="connsiteY697"/>
                      <a:gd fmla="*/ 532851 w 702419" name="connsiteX698"/>
                      <a:gd fmla="*/ 320470 h 700683" name="connsiteY698"/>
                      <a:gd fmla="*/ 530088 w 702419" name="connsiteX699"/>
                      <a:gd fmla="*/ 315290 h 700683" name="connsiteY699"/>
                      <a:gd fmla="*/ 532851 w 702419" name="connsiteX700"/>
                      <a:gd fmla="*/ 302858 h 700683" name="connsiteY700"/>
                      <a:gd fmla="*/ 536650 w 702419" name="connsiteX701"/>
                      <a:gd fmla="*/ 300096 h 700683" name="connsiteY701"/>
                      <a:gd fmla="*/ 523527 w 702419" name="connsiteX702"/>
                      <a:gd fmla="*/ 290081 h 700683" name="connsiteY702"/>
                      <a:gd fmla="*/ 516620 w 702419" name="connsiteX703"/>
                      <a:gd fmla="*/ 293534 h 700683" name="connsiteY703"/>
                      <a:gd fmla="*/ 510404 w 702419" name="connsiteX704"/>
                      <a:gd fmla="*/ 306312 h 700683" name="connsiteY704"/>
                      <a:gd fmla="*/ 503843 w 702419" name="connsiteX705"/>
                      <a:gd fmla="*/ 302858 h 700683" name="connsiteY705"/>
                      <a:gd fmla="*/ 501771 w 702419" name="connsiteX706"/>
                      <a:gd fmla="*/ 297678 h 700683" name="connsiteY706"/>
                      <a:gd fmla="*/ 505224 w 702419" name="connsiteX707"/>
                      <a:gd fmla="*/ 295952 h 700683" name="connsiteY707"/>
                      <a:gd fmla="*/ 506951 w 702419" name="connsiteX708"/>
                      <a:gd fmla="*/ 298369 h 700683" name="connsiteY708"/>
                      <a:gd fmla="*/ 509714 w 702419" name="connsiteX709"/>
                      <a:gd fmla="*/ 297333 h 700683" name="connsiteY709"/>
                      <a:gd fmla="*/ 508678 w 702419" name="connsiteX710"/>
                      <a:gd fmla="*/ 293534 h 700683" name="connsiteY710"/>
                      <a:gd fmla="*/ 504534 w 702419" name="connsiteX711"/>
                      <a:gd fmla="*/ 292153 h 700683" name="connsiteY711"/>
                      <a:gd fmla="*/ 504879 w 702419" name="connsiteX712"/>
                      <a:gd fmla="*/ 294916 h 700683" name="connsiteY712"/>
                      <a:gd fmla="*/ 502116 w 702419" name="connsiteX713"/>
                      <a:gd fmla="*/ 294916 h 700683" name="connsiteY713"/>
                      <a:gd fmla="*/ 499008 w 702419" name="connsiteX714"/>
                      <a:gd fmla="*/ 290081 h 700683" name="connsiteY714"/>
                      <a:gd fmla="*/ 491411 w 702419" name="connsiteX715"/>
                      <a:gd fmla="*/ 282484 h 700683" name="connsiteY715"/>
                      <a:gd fmla="*/ 482778 w 702419" name="connsiteX716"/>
                      <a:gd fmla="*/ 276268 h 700683" name="connsiteY716"/>
                      <a:gd fmla="*/ 474490 w 702419" name="connsiteX717"/>
                      <a:gd fmla="*/ 275577 h 700683" name="connsiteY717"/>
                      <a:gd fmla="*/ 473799 w 702419" name="connsiteX718"/>
                      <a:gd fmla="*/ 276613 h 700683" name="connsiteY718"/>
                      <a:gd fmla="*/ 455496 w 702419" name="connsiteX719"/>
                      <a:gd fmla="*/ 252785 h 700683" name="connsiteY719"/>
                      <a:gd fmla="*/ 500044 w 702419" name="connsiteX720"/>
                      <a:gd fmla="*/ 206165 h 700683" name="connsiteY720"/>
                      <a:gd fmla="*/ 447208 w 702419" name="connsiteX721"/>
                      <a:gd fmla="*/ 258655 h 700683" name="connsiteY721"/>
                      <a:gd fmla="*/ 451007 w 702419" name="connsiteX722"/>
                      <a:gd fmla="*/ 254857 h 700683" name="connsiteY722"/>
                      <a:gd fmla="*/ 454806 w 702419" name="connsiteX723"/>
                      <a:gd fmla="*/ 259001 h 700683" name="connsiteY723"/>
                      <a:gd fmla="*/ 450661 w 702419" name="connsiteX724"/>
                      <a:gd fmla="*/ 262454 h 700683" name="connsiteY724"/>
                      <a:gd fmla="*/ 447208 w 702419" name="connsiteX725"/>
                      <a:gd fmla="*/ 262109 h 700683" name="connsiteY725"/>
                      <a:gd fmla="*/ 445827 w 702419" name="connsiteX726"/>
                      <a:gd fmla="*/ 260728 h 700683" name="connsiteY726"/>
                      <a:gd fmla="*/ 448590 w 702419" name="connsiteX727"/>
                      <a:gd fmla="*/ 258655 h 700683" name="connsiteY727"/>
                      <a:gd fmla="*/ 447208 w 702419" name="connsiteX728"/>
                      <a:gd fmla="*/ 258655 h 700683" name="connsiteY728"/>
                      <a:gd fmla="*/ 447554 w 702419" name="connsiteX729"/>
                      <a:gd fmla="*/ 289736 h 700683" name="connsiteY729"/>
                      <a:gd fmla="*/ 453079 w 702419" name="connsiteX730"/>
                      <a:gd fmla="*/ 287664 h 700683" name="connsiteY730"/>
                      <a:gd fmla="*/ 446863 w 702419" name="connsiteX731"/>
                      <a:gd fmla="*/ 283520 h 700683" name="connsiteY731"/>
                      <a:gd fmla="*/ 450316 w 702419" name="connsiteX732"/>
                      <a:gd fmla="*/ 279376 h 700683" name="connsiteY732"/>
                      <a:gd fmla="*/ 449626 w 702419" name="connsiteX733"/>
                      <a:gd fmla="*/ 276958 h 700683" name="connsiteY733"/>
                      <a:gd fmla="*/ 455496 w 702419" name="connsiteX734"/>
                      <a:gd fmla="*/ 274196 h 700683" name="connsiteY734"/>
                      <a:gd fmla="*/ 449971 w 702419" name="connsiteX735"/>
                      <a:gd fmla="*/ 267634 h 700683" name="connsiteY735"/>
                      <a:gd fmla="*/ 443410 w 702419" name="connsiteX736"/>
                      <a:gd fmla="*/ 273505 h 700683" name="connsiteY736"/>
                      <a:gd fmla="*/ 442374 w 702419" name="connsiteX737"/>
                      <a:gd fmla="*/ 277649 h 700683" name="connsiteY737"/>
                      <a:gd fmla="*/ 438230 w 702419" name="connsiteX738"/>
                      <a:gd fmla="*/ 275577 h 700683" name="connsiteY738"/>
                      <a:gd fmla="*/ 433740 w 702419" name="connsiteX739"/>
                      <a:gd fmla="*/ 276268 h 700683" name="connsiteY739"/>
                      <a:gd fmla="*/ 432359 w 702419" name="connsiteX740"/>
                      <a:gd fmla="*/ 273505 h 700683" name="connsiteY740"/>
                      <a:gd fmla="*/ 432359 w 702419" name="connsiteX741"/>
                      <a:gd fmla="*/ 273505 h 700683" name="connsiteY741"/>
                      <a:gd fmla="*/ 443064 w 702419" name="connsiteX742"/>
                      <a:gd fmla="*/ 262800 h 700683" name="connsiteY742"/>
                      <a:gd fmla="*/ 444100 w 702419" name="connsiteX743"/>
                      <a:gd fmla="*/ 263836 h 700683" name="connsiteY743"/>
                      <a:gd fmla="*/ 453079 w 702419" name="connsiteX744"/>
                      <a:gd fmla="*/ 264181 h 700683" name="connsiteY744"/>
                      <a:gd fmla="*/ 456187 w 702419" name="connsiteX745"/>
                      <a:gd fmla="*/ 260382 h 700683" name="connsiteY745"/>
                      <a:gd fmla="*/ 468274 w 702419" name="connsiteX746"/>
                      <a:gd fmla="*/ 276958 h 700683" name="connsiteY746"/>
                      <a:gd fmla="*/ 468274 w 702419" name="connsiteX747"/>
                      <a:gd fmla="*/ 276958 h 700683" name="connsiteY747"/>
                      <a:gd fmla="*/ 463784 w 702419" name="connsiteX748"/>
                      <a:gd fmla="*/ 286628 h 700683" name="connsiteY748"/>
                      <a:gd fmla="*/ 456532 w 702419" name="connsiteX749"/>
                      <a:gd fmla="*/ 282829 h 700683" name="connsiteY749"/>
                      <a:gd fmla="*/ 454460 w 702419" name="connsiteX750"/>
                      <a:gd fmla="*/ 283174 h 700683" name="connsiteY750"/>
                      <a:gd fmla="*/ 456532 w 702419" name="connsiteX751"/>
                      <a:gd fmla="*/ 286973 h 700683" name="connsiteY751"/>
                      <a:gd fmla="*/ 458950 w 702419" name="connsiteX752"/>
                      <a:gd fmla="*/ 288700 h 700683" name="connsiteY752"/>
                      <a:gd fmla="*/ 456532 w 702419" name="connsiteX753"/>
                      <a:gd fmla="*/ 294225 h 700683" name="connsiteY753"/>
                      <a:gd fmla="*/ 455496 w 702419" name="connsiteX754"/>
                      <a:gd fmla="*/ 291462 h 700683" name="connsiteY754"/>
                      <a:gd fmla="*/ 447554 w 702419" name="connsiteX755"/>
                      <a:gd fmla="*/ 289736 h 700683" name="connsiteY755"/>
                      <a:gd fmla="*/ 488648 w 702419" name="connsiteX756"/>
                      <a:gd fmla="*/ 473454 h 700683" name="connsiteY756"/>
                      <a:gd fmla="*/ 477943 w 702419" name="connsiteX757"/>
                      <a:gd fmla="*/ 482087 h 700683" name="connsiteY757"/>
                      <a:gd fmla="*/ 476562 w 702419" name="connsiteX758"/>
                      <a:gd fmla="*/ 483468 h 700683" name="connsiteY758"/>
                      <a:gd fmla="*/ 475526 w 702419" name="connsiteX759"/>
                      <a:gd fmla="*/ 481742 h 700683" name="connsiteY759"/>
                      <a:gd fmla="*/ 470346 w 702419" name="connsiteX760"/>
                      <a:gd fmla="*/ 481742 h 700683" name="connsiteY760"/>
                      <a:gd fmla="*/ 462748 w 702419" name="connsiteX761"/>
                      <a:gd fmla="*/ 483468 h 700683" name="connsiteY761"/>
                      <a:gd fmla="*/ 455496 w 702419" name="connsiteX762"/>
                      <a:gd fmla="*/ 480706 h 700683" name="connsiteY762"/>
                      <a:gd fmla="*/ 452043 w 702419" name="connsiteX763"/>
                      <a:gd fmla="*/ 480706 h 700683" name="connsiteY763"/>
                      <a:gd fmla="*/ 446518 w 702419" name="connsiteX764"/>
                      <a:gd fmla="*/ 476562 h 700683" name="connsiteY764"/>
                      <a:gd fmla="*/ 443064 w 702419" name="connsiteX765"/>
                      <a:gd fmla="*/ 476907 h 700683" name="connsiteY765"/>
                      <a:gd fmla="*/ 439956 w 702419" name="connsiteX766"/>
                      <a:gd fmla="*/ 474144 h 700683" name="connsiteY766"/>
                      <a:gd fmla="*/ 434776 w 702419" name="connsiteX767"/>
                      <a:gd fmla="*/ 473799 h 700683" name="connsiteY767"/>
                      <a:gd fmla="*/ 432014 w 702419" name="connsiteX768"/>
                      <a:gd fmla="*/ 470346 h 700683" name="connsiteY768"/>
                      <a:gd fmla="*/ 429596 w 702419" name="connsiteX769"/>
                      <a:gd fmla="*/ 469310 h 700683" name="connsiteY769"/>
                      <a:gd fmla="*/ 429941 w 702419" name="connsiteX770"/>
                      <a:gd fmla="*/ 468964 h 700683" name="connsiteY770"/>
                      <a:gd fmla="*/ 433049 w 702419" name="connsiteX771"/>
                      <a:gd fmla="*/ 469655 h 700683" name="connsiteY771"/>
                      <a:gd fmla="*/ 433049 w 702419" name="connsiteX772"/>
                      <a:gd fmla="*/ 467928 h 700683" name="connsiteY772"/>
                      <a:gd fmla="*/ 440647 w 702419" name="connsiteX773"/>
                      <a:gd fmla="*/ 469310 h 700683" name="connsiteY773"/>
                      <a:gd fmla="*/ 443410 w 702419" name="connsiteX774"/>
                      <a:gd fmla="*/ 471036 h 700683" name="connsiteY774"/>
                      <a:gd fmla="*/ 451698 w 702419" name="connsiteX775"/>
                      <a:gd fmla="*/ 472418 h 700683" name="connsiteY775"/>
                      <a:gd fmla="*/ 452388 w 702419" name="connsiteX776"/>
                      <a:gd fmla="*/ 474490 h 700683" name="connsiteY776"/>
                      <a:gd fmla="*/ 458950 w 702419" name="connsiteX777"/>
                      <a:gd fmla="*/ 474490 h 700683" name="connsiteY777"/>
                      <a:gd fmla="*/ 467583 w 702419" name="connsiteX778"/>
                      <a:gd fmla="*/ 477252 h 700683" name="connsiteY778"/>
                      <a:gd fmla="*/ 470000 w 702419" name="connsiteX779"/>
                      <a:gd fmla="*/ 481396 h 700683" name="connsiteY779"/>
                      <a:gd fmla="*/ 475180 w 702419" name="connsiteX780"/>
                      <a:gd fmla="*/ 481051 h 700683" name="connsiteY780"/>
                      <a:gd fmla="*/ 478979 w 702419" name="connsiteX781"/>
                      <a:gd fmla="*/ 476907 h 700683" name="connsiteY781"/>
                      <a:gd fmla="*/ 482087 w 702419" name="connsiteX782"/>
                      <a:gd fmla="*/ 470346 h 700683" name="connsiteY782"/>
                      <a:gd fmla="*/ 486922 w 702419" name="connsiteX783"/>
                      <a:gd fmla="*/ 457568 h 700683" name="connsiteY783"/>
                      <a:gd fmla="*/ 485886 w 702419" name="connsiteX784"/>
                      <a:gd fmla="*/ 455151 h 700683" name="connsiteY784"/>
                      <a:gd fmla="*/ 488303 w 702419" name="connsiteX785"/>
                      <a:gd fmla="*/ 452733 h 700683" name="connsiteY785"/>
                      <a:gd fmla="*/ 490375 w 702419" name="connsiteX786"/>
                      <a:gd fmla="*/ 444791 h 700683" name="connsiteY786"/>
                      <a:gd fmla="*/ 488994 w 702419" name="connsiteX787"/>
                      <a:gd fmla="*/ 441683 h 700683" name="connsiteY787"/>
                      <a:gd fmla="*/ 490720 w 702419" name="connsiteX788"/>
                      <a:gd fmla="*/ 438920 h 700683" name="connsiteY788"/>
                      <a:gd fmla="*/ 488303 w 702419" name="connsiteX789"/>
                      <a:gd fmla="*/ 436157 h 700683" name="connsiteY789"/>
                      <a:gd fmla="*/ 487612 w 702419" name="connsiteX790"/>
                      <a:gd fmla="*/ 428215 h 700683" name="connsiteY790"/>
                      <a:gd fmla="*/ 482087 w 702419" name="connsiteX791"/>
                      <a:gd fmla="*/ 429596 h 700683" name="connsiteY791"/>
                      <a:gd fmla="*/ 478979 w 702419" name="connsiteX792"/>
                      <a:gd fmla="*/ 434085 h 700683" name="connsiteY792"/>
                      <a:gd fmla="*/ 474144 w 702419" name="connsiteX793"/>
                      <a:gd fmla="*/ 433740 h 700683" name="connsiteY793"/>
                      <a:gd fmla="*/ 474835 w 702419" name="connsiteX794"/>
                      <a:gd fmla="*/ 439611 h 700683" name="connsiteY794"/>
                      <a:gd fmla="*/ 471036 w 702419" name="connsiteX795"/>
                      <a:gd fmla="*/ 444445 h 700683" name="connsiteY795"/>
                      <a:gd fmla="*/ 467928 w 702419" name="connsiteX796"/>
                      <a:gd fmla="*/ 442719 h 700683" name="connsiteY796"/>
                      <a:gd fmla="*/ 465166 w 702419" name="connsiteX797"/>
                      <a:gd fmla="*/ 445481 h 700683" name="connsiteY797"/>
                      <a:gd fmla="*/ 457568 w 702419" name="connsiteX798"/>
                      <a:gd fmla="*/ 446172 h 700683" name="connsiteY798"/>
                      <a:gd fmla="*/ 457223 w 702419" name="connsiteX799"/>
                      <a:gd fmla="*/ 445827 h 700683" name="connsiteY799"/>
                      <a:gd fmla="*/ 462058 w 702419" name="connsiteX800"/>
                      <a:gd fmla="*/ 440301 h 700683" name="connsiteY800"/>
                      <a:gd fmla="*/ 465511 w 702419" name="connsiteX801"/>
                      <a:gd fmla="*/ 440301 h 700683" name="connsiteY801"/>
                      <a:gd fmla="*/ 469310 w 702419" name="connsiteX802"/>
                      <a:gd fmla="*/ 439611 h 700683" name="connsiteY802"/>
                      <a:gd fmla="*/ 472763 w 702419" name="connsiteX803"/>
                      <a:gd fmla="*/ 435812 h 700683" name="connsiteY803"/>
                      <a:gd fmla="*/ 473454 w 702419" name="connsiteX804"/>
                      <a:gd fmla="*/ 432704 h 700683" name="connsiteY804"/>
                      <a:gd fmla="*/ 476907 w 702419" name="connsiteX805"/>
                      <a:gd fmla="*/ 432704 h 700683" name="connsiteY805"/>
                      <a:gd fmla="*/ 483814 w 702419" name="connsiteX806"/>
                      <a:gd fmla="*/ 422689 h 700683" name="connsiteY806"/>
                      <a:gd fmla="*/ 489339 w 702419" name="connsiteX807"/>
                      <a:gd fmla="*/ 410948 h 700683" name="connsiteY807"/>
                      <a:gd fmla="*/ 503843 w 702419" name="connsiteX808"/>
                      <a:gd fmla="*/ 404041 h 700683" name="connsiteY808"/>
                      <a:gd fmla="*/ 503498 w 702419" name="connsiteX809"/>
                      <a:gd fmla="*/ 400243 h 700683" name="connsiteY809"/>
                      <a:gd fmla="*/ 501426 w 702419" name="connsiteX810"/>
                      <a:gd fmla="*/ 398171 h 700683" name="connsiteY810"/>
                      <a:gd fmla="*/ 502462 w 702419" name="connsiteX811"/>
                      <a:gd fmla="*/ 396789 h 700683" name="connsiteY811"/>
                      <a:gd fmla="*/ 506951 w 702419" name="connsiteX812"/>
                      <a:gd fmla="*/ 399207 h 700683" name="connsiteY812"/>
                      <a:gd fmla="*/ 516620 w 702419" name="connsiteX813"/>
                      <a:gd fmla="*/ 401279 h 700683" name="connsiteY813"/>
                      <a:gd fmla="*/ 524563 w 702419" name="connsiteX814"/>
                      <a:gd fmla="*/ 398171 h 700683" name="connsiteY814"/>
                      <a:gd fmla="*/ 537341 w 702419" name="connsiteX815"/>
                      <a:gd fmla="*/ 395408 h 700683" name="connsiteY815"/>
                      <a:gd fmla="*/ 534232 w 702419" name="connsiteX816"/>
                      <a:gd fmla="*/ 386429 h 700683" name="connsiteY816"/>
                      <a:gd fmla="*/ 528707 w 702419" name="connsiteX817"/>
                      <a:gd fmla="*/ 380904 h 700683" name="connsiteY817"/>
                      <a:gd fmla="*/ 521800 w 702419" name="connsiteX818"/>
                      <a:gd fmla="*/ 380559 h 700683" name="connsiteY818"/>
                      <a:gd fmla="*/ 513167 w 702419" name="connsiteX819"/>
                      <a:gd fmla="*/ 359493 h 700683" name="connsiteY819"/>
                      <a:gd fmla="*/ 511786 w 702419" name="connsiteX820"/>
                      <a:gd fmla="*/ 360529 h 700683" name="connsiteY820"/>
                      <a:gd fmla="*/ 508678 w 702419" name="connsiteX821"/>
                      <a:gd fmla="*/ 357767 h 700683" name="connsiteY821"/>
                      <a:gd fmla="*/ 511440 w 702419" name="connsiteX822"/>
                      <a:gd fmla="*/ 356040 h 700683" name="connsiteY822"/>
                      <a:gd fmla="*/ 511440 w 702419" name="connsiteX823"/>
                      <a:gd fmla="*/ 355349 h 700683" name="connsiteY823"/>
                      <a:gd fmla="*/ 559097 w 702419" name="connsiteX824"/>
                      <a:gd fmla="*/ 355349 h 700683" name="connsiteY824"/>
                      <a:gd fmla="*/ 499354 w 702419" name="connsiteX825"/>
                      <a:gd fmla="*/ 496591 h 700683" name="connsiteY825"/>
                      <a:gd fmla="*/ 497972 w 702419" name="connsiteX826"/>
                      <a:gd fmla="*/ 495210 h 700683" name="connsiteY826"/>
                      <a:gd fmla="*/ 498318 w 702419" name="connsiteX827"/>
                      <a:gd fmla="*/ 493483 h 700683" name="connsiteY827"/>
                      <a:gd fmla="*/ 500044 w 702419" name="connsiteX828"/>
                      <a:gd fmla="*/ 485195 h 700683" name="connsiteY828"/>
                      <a:gd fmla="*/ 498318 w 702419" name="connsiteX829"/>
                      <a:gd fmla="*/ 472418 h 700683" name="connsiteY829"/>
                      <a:gd fmla="*/ 495555 w 702419" name="connsiteX830"/>
                      <a:gd fmla="*/ 464820 h 700683" name="connsiteY830"/>
                      <a:gd fmla="*/ 493483 w 702419" name="connsiteX831"/>
                      <a:gd fmla="*/ 466892 h 700683" name="connsiteY831"/>
                      <a:gd fmla="*/ 490030 w 702419" name="connsiteX832"/>
                      <a:gd fmla="*/ 472072 h 700683" name="connsiteY832"/>
                      <a:gd fmla="*/ 490030 w 702419" name="connsiteX833"/>
                      <a:gd fmla="*/ 473454 h 700683" name="connsiteY833"/>
                      <a:gd fmla="*/ 496246 w 702419" name="connsiteX834"/>
                      <a:gd fmla="*/ 586033 h 700683" name="connsiteY834"/>
                      <a:gd fmla="*/ 496246 w 702419" name="connsiteX835"/>
                      <a:gd fmla="*/ 586033 h 700683" name="connsiteY835"/>
                      <a:gd fmla="*/ 498663 w 702419" name="connsiteX836"/>
                      <a:gd fmla="*/ 581889 h 700683" name="connsiteY836"/>
                      <a:gd fmla="*/ 496246 w 702419" name="connsiteX837"/>
                      <a:gd fmla="*/ 576018 h 700683" name="connsiteY837"/>
                      <a:gd fmla="*/ 504879 w 702419" name="connsiteX838"/>
                      <a:gd fmla="*/ 568766 h 700683" name="connsiteY838"/>
                      <a:gd fmla="*/ 504188 w 702419" name="connsiteX839"/>
                      <a:gd fmla="*/ 563931 h 700683" name="connsiteY839"/>
                      <a:gd fmla="*/ 497972 w 702419" name="connsiteX840"/>
                      <a:gd fmla="*/ 560823 h 700683" name="connsiteY840"/>
                      <a:gd fmla="*/ 504188 w 702419" name="connsiteX841"/>
                      <a:gd fmla="*/ 548736 h 700683" name="connsiteY841"/>
                      <a:gd fmla="*/ 511440 w 702419" name="connsiteX842"/>
                      <a:gd fmla="*/ 536995 h 700683" name="connsiteY842"/>
                      <a:gd fmla="*/ 502807 w 702419" name="connsiteX843"/>
                      <a:gd fmla="*/ 526635 h 700683" name="connsiteY843"/>
                      <a:gd fmla="*/ 500044 w 702419" name="connsiteX844"/>
                      <a:gd fmla="*/ 527671 h 700683" name="connsiteY844"/>
                      <a:gd fmla="*/ 496246 w 702419" name="connsiteX845"/>
                      <a:gd fmla="*/ 526635 h 700683" name="connsiteY845"/>
                      <a:gd fmla="*/ 492792 w 702419" name="connsiteX846"/>
                      <a:gd fmla="*/ 518692 h 700683" name="connsiteY846"/>
                      <a:gd fmla="*/ 491066 w 702419" name="connsiteX847"/>
                      <a:gd fmla="*/ 519383 h 700683" name="connsiteY847"/>
                      <a:gd fmla="*/ 493138 w 702419" name="connsiteX848"/>
                      <a:gd fmla="*/ 511786 h 700683" name="connsiteY848"/>
                      <a:gd fmla="*/ 494519 w 702419" name="connsiteX849"/>
                      <a:gd fmla="*/ 506260 h 700683" name="connsiteY849"/>
                      <a:gd fmla="*/ 498663 w 702419" name="connsiteX850"/>
                      <a:gd fmla="*/ 502462 h 700683" name="connsiteY850"/>
                      <a:gd fmla="*/ 526981 w 702419" name="connsiteX851"/>
                      <a:gd fmla="*/ 530779 h 700683" name="connsiteY851"/>
                      <a:gd fmla="*/ 526981 w 702419" name="connsiteX852"/>
                      <a:gd fmla="*/ 531124 h 700683" name="connsiteY852"/>
                      <a:gd fmla="*/ 527326 w 702419" name="connsiteX853"/>
                      <a:gd fmla="*/ 531124 h 700683" name="connsiteY853"/>
                      <a:gd fmla="*/ 544938 w 702419" name="connsiteX854"/>
                      <a:gd fmla="*/ 548736 h 700683" name="connsiteY854"/>
                      <a:gd fmla="*/ 496246 w 702419" name="connsiteX855"/>
                      <a:gd fmla="*/ 586033 h 700683" name="connsiteY855"/>
                      <a:gd fmla="*/ 542175 w 702419" name="connsiteX856"/>
                      <a:gd fmla="*/ 539067 h 700683" name="connsiteY856"/>
                      <a:gd fmla="*/ 542521 w 702419" name="connsiteX857"/>
                      <a:gd fmla="*/ 536650 h 700683" name="connsiteY857"/>
                      <a:gd fmla="*/ 545628 w 702419" name="connsiteX858"/>
                      <a:gd fmla="*/ 533542 h 700683" name="connsiteY858"/>
                      <a:gd fmla="*/ 542866 w 702419" name="connsiteX859"/>
                      <a:gd fmla="*/ 519038 h 700683" name="connsiteY859"/>
                      <a:gd fmla="*/ 543557 w 702419" name="connsiteX860"/>
                      <a:gd fmla="*/ 515239 h 700683" name="connsiteY860"/>
                      <a:gd fmla="*/ 540448 w 702419" name="connsiteX861"/>
                      <a:gd fmla="*/ 509023 h 700683" name="connsiteY861"/>
                      <a:gd fmla="*/ 538377 w 702419" name="connsiteX862"/>
                      <a:gd fmla="*/ 506951 h 700683" name="connsiteY862"/>
                      <a:gd fmla="*/ 540448 w 702419" name="connsiteX863"/>
                      <a:gd fmla="*/ 506606 h 700683" name="connsiteY863"/>
                      <a:gd fmla="*/ 537686 w 702419" name="connsiteX864"/>
                      <a:gd fmla="*/ 503152 h 700683" name="connsiteY864"/>
                      <a:gd fmla="*/ 531470 w 702419" name="connsiteX865"/>
                      <a:gd fmla="*/ 502807 h 700683" name="connsiteY865"/>
                      <a:gd fmla="*/ 531470 w 702419" name="connsiteX866"/>
                      <a:gd fmla="*/ 507642 h 700683" name="connsiteY866"/>
                      <a:gd fmla="*/ 529052 w 702419" name="connsiteX867"/>
                      <a:gd fmla="*/ 509714 h 700683" name="connsiteY867"/>
                      <a:gd fmla="*/ 530779 w 702419" name="connsiteX868"/>
                      <a:gd fmla="*/ 513512 h 700683" name="connsiteY868"/>
                      <a:gd fmla="*/ 528016 w 702419" name="connsiteX869"/>
                      <a:gd fmla="*/ 521110 h 700683" name="connsiteY869"/>
                      <a:gd fmla="*/ 525945 w 702419" name="connsiteX870"/>
                      <a:gd fmla="*/ 522491 h 700683" name="connsiteY870"/>
                      <a:gd fmla="*/ 526635 w 702419" name="connsiteX871"/>
                      <a:gd fmla="*/ 523872 h 700683" name="connsiteY871"/>
                      <a:gd fmla="*/ 501426 w 702419" name="connsiteX872"/>
                      <a:gd fmla="*/ 498663 h 700683" name="connsiteY872"/>
                      <a:gd fmla="*/ 562550 w 702419" name="connsiteX873"/>
                      <a:gd fmla="*/ 353968 h 700683" name="connsiteY873"/>
                      <a:gd fmla="*/ 628163 w 702419" name="connsiteX874"/>
                      <a:gd fmla="*/ 353968 h 700683" name="connsiteY874"/>
                      <a:gd fmla="*/ 547701 w 702419" name="connsiteX875"/>
                      <a:gd fmla="*/ 544938 h 700683" name="connsiteY875"/>
                      <a:gd fmla="*/ 542175 w 702419" name="connsiteX876"/>
                      <a:gd fmla="*/ 539067 h 700683" name="connsiteY876"/>
                      <a:gd fmla="*/ 670640 w 702419" name="connsiteX877"/>
                      <a:gd fmla="*/ 484504 h 700683" name="connsiteY877"/>
                      <a:gd fmla="*/ 597083 w 702419" name="connsiteX878"/>
                      <a:gd fmla="*/ 593975 h 700683" name="connsiteY878"/>
                      <a:gd fmla="*/ 551499 w 702419" name="connsiteX879"/>
                      <a:gd fmla="*/ 548391 h 700683" name="connsiteY879"/>
                      <a:gd fmla="*/ 611242 w 702419" name="connsiteX880"/>
                      <a:gd fmla="*/ 459640 h 700683" name="connsiteY880"/>
                      <a:gd fmla="*/ 633343 w 702419" name="connsiteX881"/>
                      <a:gd fmla="*/ 354313 h 700683" name="connsiteY881"/>
                      <a:gd fmla="*/ 697576 w 702419" name="connsiteX882"/>
                      <a:gd fmla="*/ 354313 h 700683" name="connsiteY882"/>
                      <a:gd fmla="*/ 670640 w 702419" name="connsiteX883"/>
                      <a:gd fmla="*/ 484504 h 700683" name="connsiteY883"/>
                      <a:gd fmla="*/ 404387 w 702419" name="connsiteX884"/>
                      <a:gd fmla="*/ 597774 h 700683" name="connsiteY884"/>
                      <a:gd fmla="*/ 404387 w 702419" name="connsiteX885"/>
                      <a:gd fmla="*/ 597774 h 700683" name="connsiteY885"/>
                      <a:gd fmla="*/ 404387 w 702419" name="connsiteX886"/>
                      <a:gd fmla="*/ 597774 h 700683" name="connsiteY886"/>
                      <a:gd fmla="*/ 404387 w 702419" name="connsiteX887"/>
                      <a:gd fmla="*/ 597774 h 700683" name="connsiteY887"/>
                      <a:gd fmla="*/ 510750 w 702419" name="connsiteX888"/>
                      <a:gd fmla="*/ 88406 h 700683" name="connsiteY888"/>
                      <a:gd fmla="*/ 514548 w 702419" name="connsiteX889"/>
                      <a:gd fmla="*/ 91168 h 700683" name="connsiteY889"/>
                      <a:gd fmla="*/ 523182 w 702419" name="connsiteX890"/>
                      <a:gd fmla="*/ 94276 h 700683" name="connsiteY890"/>
                      <a:gd fmla="*/ 526290 w 702419" name="connsiteX891"/>
                      <a:gd fmla="*/ 99456 h 700683" name="connsiteY891"/>
                      <a:gd fmla="*/ 528707 w 702419" name="connsiteX892"/>
                      <a:gd fmla="*/ 99456 h 700683" name="connsiteY892"/>
                      <a:gd fmla="*/ 528016 w 702419" name="connsiteX893"/>
                      <a:gd fmla="*/ 93931 h 700683" name="connsiteY893"/>
                      <a:gd fmla="*/ 525254 w 702419" name="connsiteX894"/>
                      <a:gd fmla="*/ 91859 h 700683" name="connsiteY894"/>
                      <a:gd fmla="*/ 525945 w 702419" name="connsiteX895"/>
                      <a:gd fmla="*/ 88751 h 700683" name="connsiteY895"/>
                      <a:gd fmla="*/ 520765 w 702419" name="connsiteX896"/>
                      <a:gd fmla="*/ 86334 h 700683" name="connsiteY896"/>
                      <a:gd fmla="*/ 518692 w 702419" name="connsiteX897"/>
                      <a:gd fmla="*/ 88406 h 700683" name="connsiteY897"/>
                      <a:gd fmla="*/ 515930 w 702419" name="connsiteX898"/>
                      <a:gd fmla="*/ 87024 h 700683" name="connsiteY898"/>
                      <a:gd fmla="*/ 517311 w 702419" name="connsiteX899"/>
                      <a:gd fmla="*/ 83916 h 700683" name="connsiteY899"/>
                      <a:gd fmla="*/ 510750 w 702419" name="connsiteX900"/>
                      <a:gd fmla="*/ 88406 h 700683" name="connsiteY900"/>
                      <a:gd fmla="*/ 68031 w 702419" name="connsiteX901"/>
                      <a:gd fmla="*/ 516620 h 700683" name="connsiteY901"/>
                      <a:gd fmla="*/ 67686 w 702419" name="connsiteX902"/>
                      <a:gd fmla="*/ 513512 h 700683" name="connsiteY902"/>
                      <a:gd fmla="*/ 64232 w 702419" name="connsiteX903"/>
                      <a:gd fmla="*/ 509368 h 700683" name="connsiteY903"/>
                      <a:gd fmla="*/ 62160 w 702419" name="connsiteX904"/>
                      <a:gd fmla="*/ 510059 h 700683" name="connsiteY904"/>
                      <a:gd fmla="*/ 65959 w 702419" name="connsiteX905"/>
                      <a:gd fmla="*/ 514894 h 700683" name="connsiteY905"/>
                      <a:gd fmla="*/ 65614 w 702419" name="connsiteX906"/>
                      <a:gd fmla="*/ 516275 h 700683" name="connsiteY906"/>
                      <a:gd fmla="*/ 68722 w 702419" name="connsiteX907"/>
                      <a:gd fmla="*/ 519728 h 700683" name="connsiteY907"/>
                      <a:gd fmla="*/ 70794 w 702419" name="connsiteX908"/>
                      <a:gd fmla="*/ 524218 h 700683" name="connsiteY908"/>
                      <a:gd fmla="*/ 72520 w 702419" name="connsiteX909"/>
                      <a:gd fmla="*/ 523527 h 700683" name="connsiteY909"/>
                      <a:gd fmla="*/ 70794 w 702419" name="connsiteX910"/>
                      <a:gd fmla="*/ 519728 h 700683" name="connsiteY910"/>
                      <a:gd fmla="*/ 68031 w 702419" name="connsiteX911"/>
                      <a:gd fmla="*/ 516620 h 700683" name="connsiteY911"/>
                      <a:gd fmla="*/ 501426 w 702419" name="connsiteX912"/>
                      <a:gd fmla="*/ 176811 h 700683" name="connsiteY912"/>
                      <a:gd fmla="*/ 500735 w 702419" name="connsiteX913"/>
                      <a:gd fmla="*/ 178883 h 700683" name="connsiteY913"/>
                      <a:gd fmla="*/ 503152 w 702419" name="connsiteX914"/>
                      <a:gd fmla="*/ 180610 h 700683" name="connsiteY914"/>
                      <a:gd fmla="*/ 505915 w 702419" name="connsiteX915"/>
                      <a:gd fmla="*/ 179574 h 700683" name="connsiteY915"/>
                      <a:gd fmla="*/ 501426 w 702419" name="connsiteX916"/>
                      <a:gd fmla="*/ 176811 h 700683" name="connsiteY916"/>
                      <a:gd fmla="*/ 557715 w 702419" name="connsiteX917"/>
                      <a:gd fmla="*/ 247950 h 700683" name="connsiteY917"/>
                      <a:gd fmla="*/ 559787 w 702419" name="connsiteX918"/>
                      <a:gd fmla="*/ 248986 h 700683" name="connsiteY918"/>
                      <a:gd fmla="*/ 554953 w 702419" name="connsiteX919"/>
                      <a:gd fmla="*/ 239317 h 700683" name="connsiteY919"/>
                      <a:gd fmla="*/ 552190 w 702419" name="connsiteX920"/>
                      <a:gd fmla="*/ 238626 h 700683" name="connsiteY920"/>
                      <a:gd fmla="*/ 554953 w 702419" name="connsiteX921"/>
                      <a:gd fmla="*/ 242770 h 700683" name="connsiteY921"/>
                      <a:gd fmla="*/ 557715 w 702419" name="connsiteX922"/>
                      <a:gd fmla="*/ 247950 h 700683" name="connsiteY922"/>
                      <a:gd fmla="*/ 543211 w 702419" name="connsiteX923"/>
                      <a:gd fmla="*/ 225158 h 700683" name="connsiteY923"/>
                      <a:gd fmla="*/ 548391 w 702419" name="connsiteX924"/>
                      <a:gd fmla="*/ 233446 h 700683" name="connsiteY924"/>
                      <a:gd fmla="*/ 551499 w 702419" name="connsiteX925"/>
                      <a:gd fmla="*/ 235173 h 700683" name="connsiteY925"/>
                      <a:gd fmla="*/ 545974 w 702419" name="connsiteX926"/>
                      <a:gd fmla="*/ 225849 h 700683" name="connsiteY926"/>
                      <a:gd fmla="*/ 543211 w 702419" name="connsiteX927"/>
                      <a:gd fmla="*/ 225158 h 700683" name="connsiteY927"/>
                      <a:gd fmla="*/ 561859 w 702419" name="connsiteX928"/>
                      <a:gd fmla="*/ 271778 h 700683" name="connsiteY928"/>
                      <a:gd fmla="*/ 564622 w 702419" name="connsiteX929"/>
                      <a:gd fmla="*/ 276958 h 700683" name="connsiteY929"/>
                      <a:gd fmla="*/ 563586 w 702419" name="connsiteX930"/>
                      <a:gd fmla="*/ 279030 h 700683" name="connsiteY930"/>
                      <a:gd fmla="*/ 566349 w 702419" name="connsiteX931"/>
                      <a:gd fmla="*/ 287664 h 700683" name="connsiteY931"/>
                      <a:gd fmla="*/ 568766 w 702419" name="connsiteX932"/>
                      <a:gd fmla="*/ 288354 h 700683" name="connsiteY932"/>
                      <a:gd fmla="*/ 568766 w 702419" name="connsiteX933"/>
                      <a:gd fmla="*/ 279030 h 700683" name="connsiteY933"/>
                      <a:gd fmla="*/ 566003 w 702419" name="connsiteX934"/>
                      <a:gd fmla="*/ 275922 h 700683" name="connsiteY934"/>
                      <a:gd fmla="*/ 564967 w 702419" name="connsiteX935"/>
                      <a:gd fmla="*/ 266253 h 700683" name="connsiteY935"/>
                      <a:gd fmla="*/ 560478 w 702419" name="connsiteX936"/>
                      <a:gd fmla="*/ 254512 h 700683" name="connsiteY936"/>
                      <a:gd fmla="*/ 559442 w 702419" name="connsiteX937"/>
                      <a:gd fmla="*/ 256584 h 700683" name="connsiteY937"/>
                      <a:gd fmla="*/ 560823 w 702419" name="connsiteX938"/>
                      <a:gd fmla="*/ 263490 h 700683" name="connsiteY938"/>
                      <a:gd fmla="*/ 561859 w 702419" name="connsiteX939"/>
                      <a:gd fmla="*/ 271778 h 700683" name="connsiteY939"/>
                      <a:gd fmla="*/ 486231 w 702419" name="connsiteX940"/>
                      <a:gd fmla="*/ 271088 h 700683" name="connsiteY940"/>
                      <a:gd fmla="*/ 487958 w 702419" name="connsiteX941"/>
                      <a:gd fmla="*/ 267980 h 700683" name="connsiteY941"/>
                      <a:gd fmla="*/ 480706 w 702419" name="connsiteX942"/>
                      <a:gd fmla="*/ 268325 h 700683" name="connsiteY942"/>
                      <a:gd fmla="*/ 477598 w 702419" name="connsiteX943"/>
                      <a:gd fmla="*/ 270742 h 700683" name="connsiteY943"/>
                      <a:gd fmla="*/ 481051 w 702419" name="connsiteX944"/>
                      <a:gd fmla="*/ 272124 h 700683" name="connsiteY944"/>
                      <a:gd fmla="*/ 486231 w 702419" name="connsiteX945"/>
                      <a:gd fmla="*/ 271088 h 700683" name="connsiteY945"/>
                      <a:gd fmla="*/ 539412 w 702419" name="connsiteX946"/>
                      <a:gd fmla="*/ 216179 h 700683" name="connsiteY946"/>
                      <a:gd fmla="*/ 542521 w 702419" name="connsiteX947"/>
                      <a:gd fmla="*/ 219287 h 700683" name="connsiteY947"/>
                      <a:gd fmla="*/ 544247 w 702419" name="connsiteX948"/>
                      <a:gd fmla="*/ 218942 h 700683" name="connsiteY948"/>
                      <a:gd fmla="*/ 547010 w 702419" name="connsiteX949"/>
                      <a:gd fmla="*/ 220669 h 700683" name="connsiteY949"/>
                      <a:gd fmla="*/ 546319 w 702419" name="connsiteX950"/>
                      <a:gd fmla="*/ 218597 h 700683" name="connsiteY950"/>
                      <a:gd fmla="*/ 539758 w 702419" name="connsiteX951"/>
                      <a:gd fmla="*/ 214107 h 700683" name="connsiteY951"/>
                      <a:gd fmla="*/ 535614 w 702419" name="connsiteX952"/>
                      <a:gd fmla="*/ 210309 h 700683" name="connsiteY952"/>
                      <a:gd fmla="*/ 537686 w 702419" name="connsiteX953"/>
                      <a:gd fmla="*/ 216179 h 700683" name="connsiteY953"/>
                      <a:gd fmla="*/ 539412 w 702419" name="connsiteX954"/>
                      <a:gd fmla="*/ 216179 h 700683" name="connsiteY954"/>
                      <a:gd fmla="*/ 507642 w 702419" name="connsiteX955"/>
                      <a:gd fmla="*/ 245187 h 700683" name="connsiteY955"/>
                      <a:gd fmla="*/ 511440 w 702419" name="connsiteX956"/>
                      <a:gd fmla="*/ 247950 h 700683" name="connsiteY956"/>
                      <a:gd fmla="*/ 515930 w 702419" name="connsiteX957"/>
                      <a:gd fmla="*/ 246914 h 700683" name="connsiteY957"/>
                      <a:gd fmla="*/ 512476 w 702419" name="connsiteX958"/>
                      <a:gd fmla="*/ 245878 h 700683" name="connsiteY958"/>
                      <a:gd fmla="*/ 511440 w 702419" name="connsiteX959"/>
                      <a:gd fmla="*/ 242079 h 700683" name="connsiteY959"/>
                      <a:gd fmla="*/ 511440 w 702419" name="connsiteX960"/>
                      <a:gd fmla="*/ 239317 h 700683" name="connsiteY960"/>
                      <a:gd fmla="*/ 509368 w 702419" name="connsiteX961"/>
                      <a:gd fmla="*/ 235863 h 700683" name="connsiteY961"/>
                      <a:gd fmla="*/ 506606 w 702419" name="connsiteX962"/>
                      <a:gd fmla="*/ 236899 h 700683" name="connsiteY962"/>
                      <a:gd fmla="*/ 505224 w 702419" name="connsiteX963"/>
                      <a:gd fmla="*/ 235863 h 700683" name="connsiteY963"/>
                      <a:gd fmla="*/ 501426 w 702419" name="connsiteX964"/>
                      <a:gd fmla="*/ 239317 h 700683" name="connsiteY964"/>
                      <a:gd fmla="*/ 507642 w 702419" name="connsiteX965"/>
                      <a:gd fmla="*/ 242425 h 700683" name="connsiteY965"/>
                      <a:gd fmla="*/ 507642 w 702419" name="connsiteX966"/>
                      <a:gd fmla="*/ 245187 h 700683" name="connsiteY966"/>
                      <a:gd fmla="*/ 499008 w 702419" name="connsiteX967"/>
                      <a:gd fmla="*/ 262800 h 700683" name="connsiteY967"/>
                      <a:gd fmla="*/ 500735 w 702419" name="connsiteX968"/>
                      <a:gd fmla="*/ 263836 h 700683" name="connsiteY968"/>
                      <a:gd fmla="*/ 502807 w 702419" name="connsiteX969"/>
                      <a:gd fmla="*/ 261073 h 700683" name="connsiteY969"/>
                      <a:gd fmla="*/ 505570 w 702419" name="connsiteX970"/>
                      <a:gd fmla="*/ 255893 h 700683" name="connsiteY970"/>
                      <a:gd fmla="*/ 503843 w 702419" name="connsiteX971"/>
                      <a:gd fmla="*/ 256238 h 700683" name="connsiteY971"/>
                      <a:gd fmla="*/ 501080 w 702419" name="connsiteX972"/>
                      <a:gd fmla="*/ 257620 h 700683" name="connsiteY972"/>
                      <a:gd fmla="*/ 499699 w 702419" name="connsiteX973"/>
                      <a:gd fmla="*/ 250022 h 700683" name="connsiteY973"/>
                      <a:gd fmla="*/ 497972 w 702419" name="connsiteX974"/>
                      <a:gd fmla="*/ 251404 h 700683" name="connsiteY974"/>
                      <a:gd fmla="*/ 499354 w 702419" name="connsiteX975"/>
                      <a:gd fmla="*/ 255893 h 700683" name="connsiteY975"/>
                      <a:gd fmla="*/ 497627 w 702419" name="connsiteX976"/>
                      <a:gd fmla="*/ 259346 h 700683" name="connsiteY976"/>
                      <a:gd fmla="*/ 495210 w 702419" name="connsiteX977"/>
                      <a:gd fmla="*/ 258655 h 700683" name="connsiteY977"/>
                      <a:gd fmla="*/ 492447 w 702419" name="connsiteX978"/>
                      <a:gd fmla="*/ 260728 h 700683" name="connsiteY978"/>
                      <a:gd fmla="*/ 492792 w 702419" name="connsiteX979"/>
                      <a:gd fmla="*/ 265562 h 700683" name="connsiteY979"/>
                      <a:gd fmla="*/ 499008 w 702419" name="connsiteX980"/>
                      <a:gd fmla="*/ 262800 h 700683" name="connsiteY980"/>
                      <a:gd fmla="*/ 500390 w 702419" name="connsiteX981"/>
                      <a:gd fmla="*/ 244152 h 700683" name="connsiteY981"/>
                      <a:gd fmla="*/ 500390 w 702419" name="connsiteX982"/>
                      <a:gd fmla="*/ 240353 h 700683" name="connsiteY982"/>
                      <a:gd fmla="*/ 497972 w 702419" name="connsiteX983"/>
                      <a:gd fmla="*/ 243115 h 700683" name="connsiteY983"/>
                      <a:gd fmla="*/ 498663 w 702419" name="connsiteX984"/>
                      <a:gd fmla="*/ 246569 h 700683" name="connsiteY984"/>
                      <a:gd fmla="*/ 500390 w 702419" name="connsiteX985"/>
                      <a:gd fmla="*/ 244152 h 700683" name="connsiteY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Lst>
                    <a:rect b="b" l="l" r="r" t="t"/>
                    <a:pathLst>
                      <a:path h="700683" w="702419">
                        <a:moveTo>
                          <a:pt x="433740" y="154365"/>
                        </a:moveTo>
                        <a:cubicBezTo>
                          <a:pt x="416819" y="147113"/>
                          <a:pt x="398516" y="142278"/>
                          <a:pt x="380213" y="139860"/>
                        </a:cubicBezTo>
                        <a:cubicBezTo>
                          <a:pt x="380213" y="141587"/>
                          <a:pt x="380213" y="143314"/>
                          <a:pt x="380213" y="144695"/>
                        </a:cubicBezTo>
                        <a:cubicBezTo>
                          <a:pt x="397825" y="147113"/>
                          <a:pt x="415092" y="151947"/>
                          <a:pt x="431323" y="158509"/>
                        </a:cubicBezTo>
                        <a:cubicBezTo>
                          <a:pt x="432014" y="157473"/>
                          <a:pt x="433049" y="156091"/>
                          <a:pt x="433740" y="154365"/>
                        </a:cubicBezTo>
                        <a:close/>
                        <a:moveTo>
                          <a:pt x="387465" y="266944"/>
                        </a:moveTo>
                        <a:lnTo>
                          <a:pt x="380904" y="267289"/>
                        </a:lnTo>
                        <a:lnTo>
                          <a:pt x="378832" y="270397"/>
                        </a:lnTo>
                        <a:lnTo>
                          <a:pt x="377451" y="270397"/>
                        </a:lnTo>
                        <a:lnTo>
                          <a:pt x="377451" y="281102"/>
                        </a:lnTo>
                        <a:lnTo>
                          <a:pt x="384012" y="277994"/>
                        </a:lnTo>
                        <a:lnTo>
                          <a:pt x="387465" y="266944"/>
                        </a:lnTo>
                        <a:close/>
                        <a:moveTo>
                          <a:pt x="410258" y="271088"/>
                        </a:moveTo>
                        <a:lnTo>
                          <a:pt x="407840" y="272814"/>
                        </a:lnTo>
                        <a:lnTo>
                          <a:pt x="406804" y="271433"/>
                        </a:lnTo>
                        <a:lnTo>
                          <a:pt x="400588" y="281793"/>
                        </a:lnTo>
                        <a:lnTo>
                          <a:pt x="406113" y="280757"/>
                        </a:lnTo>
                        <a:lnTo>
                          <a:pt x="406459" y="276958"/>
                        </a:lnTo>
                        <a:lnTo>
                          <a:pt x="410603" y="272814"/>
                        </a:lnTo>
                        <a:lnTo>
                          <a:pt x="413711" y="270052"/>
                        </a:lnTo>
                        <a:lnTo>
                          <a:pt x="411639" y="267289"/>
                        </a:lnTo>
                        <a:lnTo>
                          <a:pt x="410258" y="271088"/>
                        </a:lnTo>
                        <a:close/>
                        <a:moveTo>
                          <a:pt x="417855" y="265217"/>
                        </a:moveTo>
                        <a:lnTo>
                          <a:pt x="422689" y="265217"/>
                        </a:lnTo>
                        <a:lnTo>
                          <a:pt x="423725" y="263145"/>
                        </a:lnTo>
                        <a:lnTo>
                          <a:pt x="419581" y="262109"/>
                        </a:lnTo>
                        <a:lnTo>
                          <a:pt x="417855" y="259346"/>
                        </a:lnTo>
                        <a:lnTo>
                          <a:pt x="412675" y="259692"/>
                        </a:lnTo>
                        <a:lnTo>
                          <a:pt x="415438" y="263145"/>
                        </a:lnTo>
                        <a:lnTo>
                          <a:pt x="415438" y="267289"/>
                        </a:lnTo>
                        <a:lnTo>
                          <a:pt x="417855" y="265217"/>
                        </a:lnTo>
                        <a:close/>
                        <a:moveTo>
                          <a:pt x="378832" y="419927"/>
                        </a:moveTo>
                        <a:lnTo>
                          <a:pt x="379523" y="422689"/>
                        </a:lnTo>
                        <a:lnTo>
                          <a:pt x="379177" y="423725"/>
                        </a:lnTo>
                        <a:cubicBezTo>
                          <a:pt x="389883" y="418545"/>
                          <a:pt x="391264" y="415437"/>
                          <a:pt x="391264" y="414056"/>
                        </a:cubicBezTo>
                        <a:cubicBezTo>
                          <a:pt x="390919" y="409912"/>
                          <a:pt x="384703" y="405423"/>
                          <a:pt x="375724" y="401279"/>
                        </a:cubicBezTo>
                        <a:cubicBezTo>
                          <a:pt x="375724" y="404387"/>
                          <a:pt x="375724" y="407149"/>
                          <a:pt x="375724" y="409912"/>
                        </a:cubicBezTo>
                        <a:lnTo>
                          <a:pt x="377451" y="411639"/>
                        </a:lnTo>
                        <a:cubicBezTo>
                          <a:pt x="376760" y="411984"/>
                          <a:pt x="376069" y="411984"/>
                          <a:pt x="375724" y="412329"/>
                        </a:cubicBezTo>
                        <a:cubicBezTo>
                          <a:pt x="375724" y="414401"/>
                          <a:pt x="375724" y="416128"/>
                          <a:pt x="375724" y="417509"/>
                        </a:cubicBezTo>
                        <a:cubicBezTo>
                          <a:pt x="376760" y="417164"/>
                          <a:pt x="377796" y="416819"/>
                          <a:pt x="378832" y="416473"/>
                        </a:cubicBezTo>
                        <a:lnTo>
                          <a:pt x="378832" y="419927"/>
                        </a:lnTo>
                        <a:close/>
                        <a:moveTo>
                          <a:pt x="382631" y="409221"/>
                        </a:moveTo>
                        <a:lnTo>
                          <a:pt x="382631" y="409221"/>
                        </a:lnTo>
                        <a:cubicBezTo>
                          <a:pt x="382631" y="409221"/>
                          <a:pt x="382631" y="409221"/>
                          <a:pt x="382631" y="409221"/>
                        </a:cubicBezTo>
                        <a:lnTo>
                          <a:pt x="382631" y="409221"/>
                        </a:lnTo>
                        <a:close/>
                        <a:moveTo>
                          <a:pt x="192697" y="363637"/>
                        </a:moveTo>
                        <a:lnTo>
                          <a:pt x="195459" y="370889"/>
                        </a:lnTo>
                        <a:lnTo>
                          <a:pt x="193733" y="373307"/>
                        </a:lnTo>
                        <a:lnTo>
                          <a:pt x="194423" y="377105"/>
                        </a:lnTo>
                        <a:lnTo>
                          <a:pt x="193387" y="382631"/>
                        </a:lnTo>
                        <a:lnTo>
                          <a:pt x="191315" y="384012"/>
                        </a:lnTo>
                        <a:lnTo>
                          <a:pt x="194769" y="392991"/>
                        </a:lnTo>
                        <a:lnTo>
                          <a:pt x="195805" y="392645"/>
                        </a:lnTo>
                        <a:lnTo>
                          <a:pt x="194769" y="384703"/>
                        </a:lnTo>
                        <a:lnTo>
                          <a:pt x="197531" y="370889"/>
                        </a:lnTo>
                        <a:lnTo>
                          <a:pt x="195459" y="363982"/>
                        </a:lnTo>
                        <a:lnTo>
                          <a:pt x="192697" y="363637"/>
                        </a:lnTo>
                        <a:close/>
                        <a:moveTo>
                          <a:pt x="195459" y="395408"/>
                        </a:moveTo>
                        <a:lnTo>
                          <a:pt x="194078" y="396444"/>
                        </a:lnTo>
                        <a:lnTo>
                          <a:pt x="193042" y="397825"/>
                        </a:lnTo>
                        <a:lnTo>
                          <a:pt x="190625" y="392645"/>
                        </a:lnTo>
                        <a:lnTo>
                          <a:pt x="189589" y="393681"/>
                        </a:lnTo>
                        <a:lnTo>
                          <a:pt x="190625" y="398171"/>
                        </a:lnTo>
                        <a:lnTo>
                          <a:pt x="192006" y="400933"/>
                        </a:lnTo>
                        <a:lnTo>
                          <a:pt x="190970" y="402660"/>
                        </a:lnTo>
                        <a:lnTo>
                          <a:pt x="193733" y="406113"/>
                        </a:lnTo>
                        <a:lnTo>
                          <a:pt x="195459" y="409912"/>
                        </a:lnTo>
                        <a:lnTo>
                          <a:pt x="196841" y="409567"/>
                        </a:lnTo>
                        <a:lnTo>
                          <a:pt x="197186" y="403696"/>
                        </a:lnTo>
                        <a:lnTo>
                          <a:pt x="195805" y="400588"/>
                        </a:lnTo>
                        <a:lnTo>
                          <a:pt x="195459" y="395408"/>
                        </a:lnTo>
                        <a:close/>
                        <a:moveTo>
                          <a:pt x="373307" y="560133"/>
                        </a:moveTo>
                        <a:cubicBezTo>
                          <a:pt x="373307" y="560133"/>
                          <a:pt x="373307" y="560133"/>
                          <a:pt x="373307" y="560133"/>
                        </a:cubicBezTo>
                        <a:cubicBezTo>
                          <a:pt x="373307" y="560133"/>
                          <a:pt x="373307" y="560133"/>
                          <a:pt x="373307" y="560133"/>
                        </a:cubicBezTo>
                        <a:cubicBezTo>
                          <a:pt x="373307" y="560133"/>
                          <a:pt x="373307" y="560133"/>
                          <a:pt x="373307" y="560133"/>
                        </a:cubicBezTo>
                        <a:close/>
                        <a:moveTo>
                          <a:pt x="318744" y="282484"/>
                        </a:moveTo>
                        <a:lnTo>
                          <a:pt x="319089" y="284556"/>
                        </a:lnTo>
                        <a:cubicBezTo>
                          <a:pt x="314600" y="286628"/>
                          <a:pt x="310801" y="289390"/>
                          <a:pt x="307002" y="292153"/>
                        </a:cubicBezTo>
                        <a:cubicBezTo>
                          <a:pt x="307002" y="297333"/>
                          <a:pt x="309074" y="302858"/>
                          <a:pt x="312873" y="307693"/>
                        </a:cubicBezTo>
                        <a:cubicBezTo>
                          <a:pt x="314600" y="309765"/>
                          <a:pt x="316326" y="311492"/>
                          <a:pt x="318744" y="313218"/>
                        </a:cubicBezTo>
                        <a:lnTo>
                          <a:pt x="325651" y="310110"/>
                        </a:lnTo>
                        <a:lnTo>
                          <a:pt x="324960" y="280412"/>
                        </a:lnTo>
                        <a:lnTo>
                          <a:pt x="322542" y="280757"/>
                        </a:lnTo>
                        <a:lnTo>
                          <a:pt x="323233" y="277304"/>
                        </a:lnTo>
                        <a:lnTo>
                          <a:pt x="324614" y="274886"/>
                        </a:lnTo>
                        <a:lnTo>
                          <a:pt x="324614" y="271778"/>
                        </a:lnTo>
                        <a:lnTo>
                          <a:pt x="323233" y="272814"/>
                        </a:lnTo>
                        <a:lnTo>
                          <a:pt x="320125" y="277649"/>
                        </a:lnTo>
                        <a:lnTo>
                          <a:pt x="318744" y="282484"/>
                        </a:lnTo>
                        <a:close/>
                        <a:moveTo>
                          <a:pt x="319089" y="291462"/>
                        </a:moveTo>
                        <a:lnTo>
                          <a:pt x="318744" y="290426"/>
                        </a:lnTo>
                        <a:cubicBezTo>
                          <a:pt x="318744" y="290426"/>
                          <a:pt x="319089" y="290426"/>
                          <a:pt x="319089" y="290081"/>
                        </a:cubicBezTo>
                        <a:lnTo>
                          <a:pt x="319089" y="291462"/>
                        </a:lnTo>
                        <a:close/>
                        <a:moveTo>
                          <a:pt x="185099" y="188898"/>
                        </a:moveTo>
                        <a:cubicBezTo>
                          <a:pt x="185445" y="186826"/>
                          <a:pt x="185790" y="184754"/>
                          <a:pt x="186135" y="183027"/>
                        </a:cubicBezTo>
                        <a:lnTo>
                          <a:pt x="183373" y="180265"/>
                        </a:lnTo>
                        <a:cubicBezTo>
                          <a:pt x="181301" y="180610"/>
                          <a:pt x="179229" y="180955"/>
                          <a:pt x="177157" y="180955"/>
                        </a:cubicBezTo>
                        <a:lnTo>
                          <a:pt x="185099" y="188898"/>
                        </a:lnTo>
                        <a:close/>
                        <a:moveTo>
                          <a:pt x="298024" y="374343"/>
                        </a:moveTo>
                        <a:cubicBezTo>
                          <a:pt x="296642" y="373652"/>
                          <a:pt x="295261" y="373307"/>
                          <a:pt x="293880" y="372616"/>
                        </a:cubicBezTo>
                        <a:lnTo>
                          <a:pt x="294225" y="376415"/>
                        </a:lnTo>
                        <a:lnTo>
                          <a:pt x="298024" y="374343"/>
                        </a:lnTo>
                        <a:close/>
                        <a:moveTo>
                          <a:pt x="293534" y="372616"/>
                        </a:moveTo>
                        <a:cubicBezTo>
                          <a:pt x="292498" y="372271"/>
                          <a:pt x="291462" y="371925"/>
                          <a:pt x="290772" y="371580"/>
                        </a:cubicBezTo>
                        <a:lnTo>
                          <a:pt x="290426" y="377796"/>
                        </a:lnTo>
                        <a:lnTo>
                          <a:pt x="293534" y="372616"/>
                        </a:lnTo>
                        <a:close/>
                        <a:moveTo>
                          <a:pt x="542866" y="378141"/>
                        </a:moveTo>
                        <a:lnTo>
                          <a:pt x="533887" y="381249"/>
                        </a:lnTo>
                        <a:lnTo>
                          <a:pt x="536305" y="384703"/>
                        </a:lnTo>
                        <a:lnTo>
                          <a:pt x="542866" y="385393"/>
                        </a:lnTo>
                        <a:lnTo>
                          <a:pt x="542866" y="378141"/>
                        </a:lnTo>
                        <a:close/>
                        <a:moveTo>
                          <a:pt x="675129" y="212726"/>
                        </a:moveTo>
                        <a:cubicBezTo>
                          <a:pt x="657517" y="170941"/>
                          <a:pt x="631962" y="133299"/>
                          <a:pt x="599846" y="101183"/>
                        </a:cubicBezTo>
                        <a:cubicBezTo>
                          <a:pt x="567730" y="69067"/>
                          <a:pt x="530088" y="43512"/>
                          <a:pt x="488303" y="25900"/>
                        </a:cubicBezTo>
                        <a:cubicBezTo>
                          <a:pt x="455151" y="11741"/>
                          <a:pt x="420618" y="3108"/>
                          <a:pt x="384703" y="0"/>
                        </a:cubicBezTo>
                        <a:cubicBezTo>
                          <a:pt x="384357" y="1727"/>
                          <a:pt x="384357" y="3453"/>
                          <a:pt x="384012" y="4835"/>
                        </a:cubicBezTo>
                        <a:cubicBezTo>
                          <a:pt x="419236" y="7943"/>
                          <a:pt x="453424" y="16576"/>
                          <a:pt x="486231" y="30389"/>
                        </a:cubicBezTo>
                        <a:cubicBezTo>
                          <a:pt x="526981" y="47656"/>
                          <a:pt x="563931" y="72520"/>
                          <a:pt x="595357" y="103946"/>
                        </a:cubicBezTo>
                        <a:lnTo>
                          <a:pt x="554953" y="144350"/>
                        </a:lnTo>
                        <a:lnTo>
                          <a:pt x="554953" y="141587"/>
                        </a:lnTo>
                        <a:lnTo>
                          <a:pt x="551499" y="141932"/>
                        </a:lnTo>
                        <a:lnTo>
                          <a:pt x="547355" y="139860"/>
                        </a:lnTo>
                        <a:lnTo>
                          <a:pt x="541485" y="138134"/>
                        </a:lnTo>
                        <a:lnTo>
                          <a:pt x="549773" y="136752"/>
                        </a:lnTo>
                        <a:lnTo>
                          <a:pt x="548046" y="134335"/>
                        </a:lnTo>
                        <a:lnTo>
                          <a:pt x="543557" y="134335"/>
                        </a:lnTo>
                        <a:lnTo>
                          <a:pt x="544938" y="130536"/>
                        </a:lnTo>
                        <a:lnTo>
                          <a:pt x="540794" y="120522"/>
                        </a:lnTo>
                        <a:lnTo>
                          <a:pt x="530088" y="107399"/>
                        </a:lnTo>
                        <a:lnTo>
                          <a:pt x="519728" y="100838"/>
                        </a:lnTo>
                        <a:lnTo>
                          <a:pt x="514203" y="97384"/>
                        </a:lnTo>
                        <a:lnTo>
                          <a:pt x="510059" y="98420"/>
                        </a:lnTo>
                        <a:lnTo>
                          <a:pt x="510059" y="95658"/>
                        </a:lnTo>
                        <a:lnTo>
                          <a:pt x="500044" y="91168"/>
                        </a:lnTo>
                        <a:lnTo>
                          <a:pt x="496246" y="94967"/>
                        </a:lnTo>
                        <a:cubicBezTo>
                          <a:pt x="503498" y="107399"/>
                          <a:pt x="507296" y="120176"/>
                          <a:pt x="507987" y="131572"/>
                        </a:cubicBezTo>
                        <a:cubicBezTo>
                          <a:pt x="508332" y="140206"/>
                          <a:pt x="507987" y="148839"/>
                          <a:pt x="506951" y="156782"/>
                        </a:cubicBezTo>
                        <a:lnTo>
                          <a:pt x="510404" y="154710"/>
                        </a:lnTo>
                        <a:lnTo>
                          <a:pt x="521110" y="174049"/>
                        </a:lnTo>
                        <a:lnTo>
                          <a:pt x="513858" y="174739"/>
                        </a:lnTo>
                        <a:lnTo>
                          <a:pt x="519038" y="180265"/>
                        </a:lnTo>
                        <a:lnTo>
                          <a:pt x="506606" y="192697"/>
                        </a:lnTo>
                        <a:lnTo>
                          <a:pt x="500390" y="184754"/>
                        </a:lnTo>
                        <a:lnTo>
                          <a:pt x="501080" y="178883"/>
                        </a:lnTo>
                        <a:cubicBezTo>
                          <a:pt x="499354" y="183027"/>
                          <a:pt x="497282" y="186826"/>
                          <a:pt x="495210" y="190625"/>
                        </a:cubicBezTo>
                        <a:lnTo>
                          <a:pt x="495900" y="192351"/>
                        </a:lnTo>
                        <a:lnTo>
                          <a:pt x="503843" y="193387"/>
                        </a:lnTo>
                        <a:lnTo>
                          <a:pt x="504534" y="195114"/>
                        </a:lnTo>
                        <a:lnTo>
                          <a:pt x="500735" y="198913"/>
                        </a:lnTo>
                        <a:cubicBezTo>
                          <a:pt x="498663" y="196841"/>
                          <a:pt x="496246" y="194769"/>
                          <a:pt x="494174" y="192697"/>
                        </a:cubicBezTo>
                        <a:cubicBezTo>
                          <a:pt x="493138" y="194078"/>
                          <a:pt x="492447" y="195459"/>
                          <a:pt x="491411" y="196841"/>
                        </a:cubicBezTo>
                        <a:cubicBezTo>
                          <a:pt x="493483" y="198567"/>
                          <a:pt x="495555" y="200639"/>
                          <a:pt x="497282" y="202366"/>
                        </a:cubicBezTo>
                        <a:lnTo>
                          <a:pt x="451698" y="247950"/>
                        </a:lnTo>
                        <a:cubicBezTo>
                          <a:pt x="447899" y="244152"/>
                          <a:pt x="444100" y="240698"/>
                          <a:pt x="439956" y="237590"/>
                        </a:cubicBezTo>
                        <a:cubicBezTo>
                          <a:pt x="438230" y="238281"/>
                          <a:pt x="436503" y="238971"/>
                          <a:pt x="434776" y="240007"/>
                        </a:cubicBezTo>
                        <a:cubicBezTo>
                          <a:pt x="439611" y="243461"/>
                          <a:pt x="444100" y="247605"/>
                          <a:pt x="448244" y="251749"/>
                        </a:cubicBezTo>
                        <a:lnTo>
                          <a:pt x="442374" y="257620"/>
                        </a:lnTo>
                        <a:lnTo>
                          <a:pt x="442374" y="257620"/>
                        </a:lnTo>
                        <a:lnTo>
                          <a:pt x="443410" y="254512"/>
                        </a:lnTo>
                        <a:lnTo>
                          <a:pt x="438920" y="255893"/>
                        </a:lnTo>
                        <a:lnTo>
                          <a:pt x="434085" y="255202"/>
                        </a:lnTo>
                        <a:lnTo>
                          <a:pt x="434085" y="251404"/>
                        </a:lnTo>
                        <a:lnTo>
                          <a:pt x="428905" y="254512"/>
                        </a:lnTo>
                        <a:lnTo>
                          <a:pt x="423380" y="259692"/>
                        </a:lnTo>
                        <a:lnTo>
                          <a:pt x="426143" y="261418"/>
                        </a:lnTo>
                        <a:lnTo>
                          <a:pt x="431668" y="257965"/>
                        </a:lnTo>
                        <a:lnTo>
                          <a:pt x="437194" y="260037"/>
                        </a:lnTo>
                        <a:lnTo>
                          <a:pt x="437194" y="261073"/>
                        </a:lnTo>
                        <a:lnTo>
                          <a:pt x="440992" y="260037"/>
                        </a:lnTo>
                        <a:lnTo>
                          <a:pt x="428215" y="272814"/>
                        </a:lnTo>
                        <a:lnTo>
                          <a:pt x="413020" y="275922"/>
                        </a:lnTo>
                        <a:lnTo>
                          <a:pt x="408876" y="281448"/>
                        </a:lnTo>
                        <a:lnTo>
                          <a:pt x="406113" y="283520"/>
                        </a:lnTo>
                        <a:lnTo>
                          <a:pt x="405768" y="286282"/>
                        </a:lnTo>
                        <a:lnTo>
                          <a:pt x="408185" y="285937"/>
                        </a:lnTo>
                        <a:lnTo>
                          <a:pt x="410603" y="288009"/>
                        </a:lnTo>
                        <a:lnTo>
                          <a:pt x="410258" y="291117"/>
                        </a:lnTo>
                        <a:lnTo>
                          <a:pt x="409221" y="292153"/>
                        </a:lnTo>
                        <a:lnTo>
                          <a:pt x="405423" y="291462"/>
                        </a:lnTo>
                        <a:lnTo>
                          <a:pt x="396789" y="292844"/>
                        </a:lnTo>
                        <a:cubicBezTo>
                          <a:pt x="395063" y="291462"/>
                          <a:pt x="393336" y="290426"/>
                          <a:pt x="391609" y="289390"/>
                        </a:cubicBezTo>
                        <a:lnTo>
                          <a:pt x="390919" y="288700"/>
                        </a:lnTo>
                        <a:lnTo>
                          <a:pt x="388501" y="287664"/>
                        </a:lnTo>
                        <a:cubicBezTo>
                          <a:pt x="385393" y="285937"/>
                          <a:pt x="382285" y="284556"/>
                          <a:pt x="379177" y="283174"/>
                        </a:cubicBezTo>
                        <a:lnTo>
                          <a:pt x="378832" y="301822"/>
                        </a:lnTo>
                        <a:cubicBezTo>
                          <a:pt x="378832" y="307693"/>
                          <a:pt x="378487" y="313218"/>
                          <a:pt x="378487" y="318744"/>
                        </a:cubicBezTo>
                        <a:lnTo>
                          <a:pt x="380559" y="317708"/>
                        </a:lnTo>
                        <a:lnTo>
                          <a:pt x="382285" y="319434"/>
                        </a:lnTo>
                        <a:lnTo>
                          <a:pt x="378487" y="323233"/>
                        </a:lnTo>
                        <a:cubicBezTo>
                          <a:pt x="378487" y="325650"/>
                          <a:pt x="378487" y="328068"/>
                          <a:pt x="378487" y="330140"/>
                        </a:cubicBezTo>
                        <a:lnTo>
                          <a:pt x="385739" y="322888"/>
                        </a:lnTo>
                        <a:lnTo>
                          <a:pt x="384357" y="328068"/>
                        </a:lnTo>
                        <a:lnTo>
                          <a:pt x="386429" y="328758"/>
                        </a:lnTo>
                        <a:lnTo>
                          <a:pt x="387811" y="336701"/>
                        </a:lnTo>
                        <a:lnTo>
                          <a:pt x="391955" y="340845"/>
                        </a:lnTo>
                        <a:lnTo>
                          <a:pt x="382285" y="335665"/>
                        </a:lnTo>
                        <a:lnTo>
                          <a:pt x="381595" y="339464"/>
                        </a:lnTo>
                        <a:cubicBezTo>
                          <a:pt x="394372" y="344644"/>
                          <a:pt x="411639" y="352241"/>
                          <a:pt x="425798" y="362947"/>
                        </a:cubicBezTo>
                        <a:cubicBezTo>
                          <a:pt x="447208" y="378832"/>
                          <a:pt x="458259" y="401279"/>
                          <a:pt x="455151" y="422344"/>
                        </a:cubicBezTo>
                        <a:cubicBezTo>
                          <a:pt x="453079" y="437539"/>
                          <a:pt x="444100" y="450661"/>
                          <a:pt x="429596" y="460331"/>
                        </a:cubicBezTo>
                        <a:lnTo>
                          <a:pt x="429941" y="462058"/>
                        </a:lnTo>
                        <a:lnTo>
                          <a:pt x="427179" y="465511"/>
                        </a:lnTo>
                        <a:lnTo>
                          <a:pt x="421999" y="466202"/>
                        </a:lnTo>
                        <a:lnTo>
                          <a:pt x="419927" y="469310"/>
                        </a:lnTo>
                        <a:lnTo>
                          <a:pt x="409912" y="473454"/>
                        </a:lnTo>
                        <a:lnTo>
                          <a:pt x="400933" y="473108"/>
                        </a:lnTo>
                        <a:lnTo>
                          <a:pt x="398171" y="476907"/>
                        </a:lnTo>
                        <a:lnTo>
                          <a:pt x="399897" y="479670"/>
                        </a:lnTo>
                        <a:lnTo>
                          <a:pt x="399897" y="479670"/>
                        </a:lnTo>
                        <a:cubicBezTo>
                          <a:pt x="398516" y="480015"/>
                          <a:pt x="397480" y="480706"/>
                          <a:pt x="396099" y="481051"/>
                        </a:cubicBezTo>
                        <a:lnTo>
                          <a:pt x="389883" y="481742"/>
                        </a:lnTo>
                        <a:lnTo>
                          <a:pt x="388156" y="478979"/>
                        </a:lnTo>
                        <a:lnTo>
                          <a:pt x="380904" y="480015"/>
                        </a:lnTo>
                        <a:lnTo>
                          <a:pt x="380904" y="480015"/>
                        </a:lnTo>
                        <a:cubicBezTo>
                          <a:pt x="379523" y="480360"/>
                          <a:pt x="378141" y="481051"/>
                          <a:pt x="377105" y="481396"/>
                        </a:cubicBezTo>
                        <a:lnTo>
                          <a:pt x="377105" y="486576"/>
                        </a:lnTo>
                        <a:cubicBezTo>
                          <a:pt x="377105" y="487958"/>
                          <a:pt x="376760" y="499699"/>
                          <a:pt x="376415" y="515930"/>
                        </a:cubicBezTo>
                        <a:cubicBezTo>
                          <a:pt x="399552" y="527671"/>
                          <a:pt x="428215" y="546665"/>
                          <a:pt x="427179" y="597083"/>
                        </a:cubicBezTo>
                        <a:cubicBezTo>
                          <a:pt x="427179" y="597083"/>
                          <a:pt x="426488" y="606407"/>
                          <a:pt x="424071" y="612969"/>
                        </a:cubicBezTo>
                        <a:lnTo>
                          <a:pt x="424071" y="612969"/>
                        </a:lnTo>
                        <a:lnTo>
                          <a:pt x="434085" y="615731"/>
                        </a:lnTo>
                        <a:cubicBezTo>
                          <a:pt x="414401" y="621602"/>
                          <a:pt x="394027" y="625401"/>
                          <a:pt x="373307" y="627127"/>
                        </a:cubicBezTo>
                        <a:cubicBezTo>
                          <a:pt x="373307" y="628854"/>
                          <a:pt x="373307" y="630581"/>
                          <a:pt x="373307" y="631962"/>
                        </a:cubicBezTo>
                        <a:cubicBezTo>
                          <a:pt x="395408" y="630581"/>
                          <a:pt x="416819" y="626437"/>
                          <a:pt x="437539" y="619875"/>
                        </a:cubicBezTo>
                        <a:lnTo>
                          <a:pt x="442028" y="621257"/>
                        </a:lnTo>
                        <a:lnTo>
                          <a:pt x="446518" y="625055"/>
                        </a:lnTo>
                        <a:lnTo>
                          <a:pt x="452043" y="622983"/>
                        </a:lnTo>
                        <a:lnTo>
                          <a:pt x="460676" y="620911"/>
                        </a:lnTo>
                        <a:lnTo>
                          <a:pt x="464130" y="617803"/>
                        </a:lnTo>
                        <a:lnTo>
                          <a:pt x="473799" y="613659"/>
                        </a:lnTo>
                        <a:lnTo>
                          <a:pt x="483468" y="606753"/>
                        </a:lnTo>
                        <a:lnTo>
                          <a:pt x="494519" y="595702"/>
                        </a:lnTo>
                        <a:lnTo>
                          <a:pt x="495210" y="594321"/>
                        </a:lnTo>
                        <a:cubicBezTo>
                          <a:pt x="514894" y="582925"/>
                          <a:pt x="533196" y="568766"/>
                          <a:pt x="549773" y="552880"/>
                        </a:cubicBezTo>
                        <a:lnTo>
                          <a:pt x="595357" y="598465"/>
                        </a:lnTo>
                        <a:cubicBezTo>
                          <a:pt x="564277" y="628854"/>
                          <a:pt x="528016" y="653027"/>
                          <a:pt x="487958" y="669949"/>
                        </a:cubicBezTo>
                        <a:cubicBezTo>
                          <a:pt x="445136" y="687906"/>
                          <a:pt x="399897" y="697230"/>
                          <a:pt x="352932" y="697230"/>
                        </a:cubicBezTo>
                        <a:cubicBezTo>
                          <a:pt x="306312" y="697230"/>
                          <a:pt x="260728" y="687906"/>
                          <a:pt x="217906" y="669949"/>
                        </a:cubicBezTo>
                        <a:cubicBezTo>
                          <a:pt x="177847" y="653027"/>
                          <a:pt x="141587" y="628854"/>
                          <a:pt x="110507" y="598119"/>
                        </a:cubicBezTo>
                        <a:lnTo>
                          <a:pt x="156091" y="552535"/>
                        </a:lnTo>
                        <a:cubicBezTo>
                          <a:pt x="181301" y="577054"/>
                          <a:pt x="210654" y="596738"/>
                          <a:pt x="243116" y="610551"/>
                        </a:cubicBezTo>
                        <a:cubicBezTo>
                          <a:pt x="272124" y="622983"/>
                          <a:pt x="302858" y="629890"/>
                          <a:pt x="334284" y="631962"/>
                        </a:cubicBezTo>
                        <a:cubicBezTo>
                          <a:pt x="334284" y="630235"/>
                          <a:pt x="334284" y="628854"/>
                          <a:pt x="334284" y="627127"/>
                        </a:cubicBezTo>
                        <a:cubicBezTo>
                          <a:pt x="268670" y="622638"/>
                          <a:pt x="207201" y="595357"/>
                          <a:pt x="159545" y="549082"/>
                        </a:cubicBezTo>
                        <a:lnTo>
                          <a:pt x="169214" y="539412"/>
                        </a:lnTo>
                        <a:lnTo>
                          <a:pt x="177502" y="546665"/>
                        </a:lnTo>
                        <a:lnTo>
                          <a:pt x="194769" y="545283"/>
                        </a:lnTo>
                        <a:lnTo>
                          <a:pt x="201675" y="538376"/>
                        </a:lnTo>
                        <a:lnTo>
                          <a:pt x="210999" y="538722"/>
                        </a:lnTo>
                        <a:lnTo>
                          <a:pt x="219633" y="539758"/>
                        </a:lnTo>
                        <a:lnTo>
                          <a:pt x="224122" y="536304"/>
                        </a:lnTo>
                        <a:lnTo>
                          <a:pt x="223777" y="532160"/>
                        </a:lnTo>
                        <a:lnTo>
                          <a:pt x="218942" y="526635"/>
                        </a:lnTo>
                        <a:lnTo>
                          <a:pt x="213071" y="515239"/>
                        </a:lnTo>
                        <a:lnTo>
                          <a:pt x="207201" y="512822"/>
                        </a:lnTo>
                        <a:lnTo>
                          <a:pt x="203402" y="505570"/>
                        </a:lnTo>
                        <a:lnTo>
                          <a:pt x="205819" y="503152"/>
                        </a:lnTo>
                        <a:cubicBezTo>
                          <a:pt x="240698" y="536650"/>
                          <a:pt x="284901" y="557025"/>
                          <a:pt x="332557" y="561514"/>
                        </a:cubicBezTo>
                        <a:cubicBezTo>
                          <a:pt x="332557" y="559787"/>
                          <a:pt x="332557" y="558061"/>
                          <a:pt x="332557" y="556679"/>
                        </a:cubicBezTo>
                        <a:cubicBezTo>
                          <a:pt x="286282" y="552190"/>
                          <a:pt x="243461" y="532160"/>
                          <a:pt x="209618" y="499699"/>
                        </a:cubicBezTo>
                        <a:lnTo>
                          <a:pt x="255202" y="454115"/>
                        </a:lnTo>
                        <a:cubicBezTo>
                          <a:pt x="267289" y="465511"/>
                          <a:pt x="281102" y="474835"/>
                          <a:pt x="296642" y="481742"/>
                        </a:cubicBezTo>
                        <a:cubicBezTo>
                          <a:pt x="296988" y="480015"/>
                          <a:pt x="297333" y="478634"/>
                          <a:pt x="298024" y="476907"/>
                        </a:cubicBezTo>
                        <a:cubicBezTo>
                          <a:pt x="283520" y="470346"/>
                          <a:pt x="270052" y="461712"/>
                          <a:pt x="258656" y="450661"/>
                        </a:cubicBezTo>
                        <a:lnTo>
                          <a:pt x="304585" y="404732"/>
                        </a:lnTo>
                        <a:cubicBezTo>
                          <a:pt x="311837" y="411293"/>
                          <a:pt x="320471" y="416128"/>
                          <a:pt x="329794" y="419581"/>
                        </a:cubicBezTo>
                        <a:lnTo>
                          <a:pt x="329794" y="414401"/>
                        </a:lnTo>
                        <a:cubicBezTo>
                          <a:pt x="321852" y="411293"/>
                          <a:pt x="314600" y="406804"/>
                          <a:pt x="308384" y="401279"/>
                        </a:cubicBezTo>
                        <a:lnTo>
                          <a:pt x="311492" y="398171"/>
                        </a:lnTo>
                        <a:lnTo>
                          <a:pt x="313218" y="398171"/>
                        </a:lnTo>
                        <a:lnTo>
                          <a:pt x="315981" y="395408"/>
                        </a:lnTo>
                        <a:lnTo>
                          <a:pt x="322197" y="396099"/>
                        </a:lnTo>
                        <a:lnTo>
                          <a:pt x="325651" y="394027"/>
                        </a:lnTo>
                        <a:lnTo>
                          <a:pt x="329794" y="393681"/>
                        </a:lnTo>
                        <a:lnTo>
                          <a:pt x="329794" y="385393"/>
                        </a:lnTo>
                        <a:lnTo>
                          <a:pt x="315636" y="380904"/>
                        </a:lnTo>
                        <a:lnTo>
                          <a:pt x="315291" y="381249"/>
                        </a:lnTo>
                        <a:lnTo>
                          <a:pt x="309420" y="382285"/>
                        </a:lnTo>
                        <a:lnTo>
                          <a:pt x="305276" y="388156"/>
                        </a:lnTo>
                        <a:lnTo>
                          <a:pt x="303549" y="395408"/>
                        </a:lnTo>
                        <a:lnTo>
                          <a:pt x="303549" y="395753"/>
                        </a:lnTo>
                        <a:cubicBezTo>
                          <a:pt x="297678" y="389537"/>
                          <a:pt x="293189" y="381940"/>
                          <a:pt x="290426" y="373652"/>
                        </a:cubicBezTo>
                        <a:lnTo>
                          <a:pt x="290772" y="371580"/>
                        </a:lnTo>
                        <a:cubicBezTo>
                          <a:pt x="286628" y="369508"/>
                          <a:pt x="282829" y="367781"/>
                          <a:pt x="279030" y="365364"/>
                        </a:cubicBezTo>
                        <a:lnTo>
                          <a:pt x="275922" y="367091"/>
                        </a:lnTo>
                        <a:lnTo>
                          <a:pt x="272469" y="365019"/>
                        </a:lnTo>
                        <a:lnTo>
                          <a:pt x="267289" y="367091"/>
                        </a:lnTo>
                        <a:lnTo>
                          <a:pt x="264526" y="364673"/>
                        </a:lnTo>
                        <a:lnTo>
                          <a:pt x="267634" y="361565"/>
                        </a:lnTo>
                        <a:lnTo>
                          <a:pt x="271778" y="360875"/>
                        </a:lnTo>
                        <a:cubicBezTo>
                          <a:pt x="257274" y="350169"/>
                          <a:pt x="248641" y="336356"/>
                          <a:pt x="244152" y="318053"/>
                        </a:cubicBezTo>
                        <a:cubicBezTo>
                          <a:pt x="241389" y="307002"/>
                          <a:pt x="240698" y="296297"/>
                          <a:pt x="241389" y="286282"/>
                        </a:cubicBezTo>
                        <a:lnTo>
                          <a:pt x="234827" y="288700"/>
                        </a:lnTo>
                        <a:lnTo>
                          <a:pt x="230684" y="289045"/>
                        </a:lnTo>
                        <a:cubicBezTo>
                          <a:pt x="234827" y="280757"/>
                          <a:pt x="240007" y="272814"/>
                          <a:pt x="245878" y="265217"/>
                        </a:cubicBezTo>
                        <a:cubicBezTo>
                          <a:pt x="247950" y="259346"/>
                          <a:pt x="250713" y="254166"/>
                          <a:pt x="254166" y="248986"/>
                        </a:cubicBezTo>
                        <a:cubicBezTo>
                          <a:pt x="254166" y="248986"/>
                          <a:pt x="253821" y="249332"/>
                          <a:pt x="253821" y="249332"/>
                        </a:cubicBezTo>
                        <a:lnTo>
                          <a:pt x="208237" y="203747"/>
                        </a:lnTo>
                        <a:cubicBezTo>
                          <a:pt x="240007" y="172322"/>
                          <a:pt x="280412" y="152293"/>
                          <a:pt x="324269" y="146076"/>
                        </a:cubicBezTo>
                        <a:cubicBezTo>
                          <a:pt x="324269" y="144350"/>
                          <a:pt x="324269" y="142968"/>
                          <a:pt x="324269" y="141242"/>
                        </a:cubicBezTo>
                        <a:cubicBezTo>
                          <a:pt x="279376" y="147458"/>
                          <a:pt x="237936" y="167833"/>
                          <a:pt x="205129" y="200639"/>
                        </a:cubicBezTo>
                        <a:lnTo>
                          <a:pt x="194078" y="189589"/>
                        </a:lnTo>
                        <a:cubicBezTo>
                          <a:pt x="194078" y="189589"/>
                          <a:pt x="194078" y="189589"/>
                          <a:pt x="194078" y="189589"/>
                        </a:cubicBezTo>
                        <a:cubicBezTo>
                          <a:pt x="193042" y="191315"/>
                          <a:pt x="192351" y="193042"/>
                          <a:pt x="192006" y="194423"/>
                        </a:cubicBezTo>
                        <a:lnTo>
                          <a:pt x="201675" y="204093"/>
                        </a:lnTo>
                        <a:cubicBezTo>
                          <a:pt x="163689" y="243461"/>
                          <a:pt x="142623" y="295261"/>
                          <a:pt x="142278" y="350514"/>
                        </a:cubicBezTo>
                        <a:lnTo>
                          <a:pt x="77010" y="350514"/>
                        </a:lnTo>
                        <a:cubicBezTo>
                          <a:pt x="77010" y="277994"/>
                          <a:pt x="104982" y="209618"/>
                          <a:pt x="155401" y="157818"/>
                        </a:cubicBezTo>
                        <a:lnTo>
                          <a:pt x="173358" y="175775"/>
                        </a:lnTo>
                        <a:cubicBezTo>
                          <a:pt x="174739" y="175775"/>
                          <a:pt x="176121" y="176121"/>
                          <a:pt x="177502" y="175775"/>
                        </a:cubicBezTo>
                        <a:cubicBezTo>
                          <a:pt x="178538" y="175775"/>
                          <a:pt x="179229" y="175430"/>
                          <a:pt x="179919" y="175430"/>
                        </a:cubicBezTo>
                        <a:lnTo>
                          <a:pt x="158854" y="154365"/>
                        </a:lnTo>
                        <a:cubicBezTo>
                          <a:pt x="173013" y="140206"/>
                          <a:pt x="188553" y="127774"/>
                          <a:pt x="205129" y="117414"/>
                        </a:cubicBezTo>
                        <a:cubicBezTo>
                          <a:pt x="206165" y="114651"/>
                          <a:pt x="207201" y="111888"/>
                          <a:pt x="208927" y="109126"/>
                        </a:cubicBezTo>
                        <a:cubicBezTo>
                          <a:pt x="189589" y="120867"/>
                          <a:pt x="171631" y="134680"/>
                          <a:pt x="155401" y="150911"/>
                        </a:cubicBezTo>
                        <a:lnTo>
                          <a:pt x="107054" y="103946"/>
                        </a:lnTo>
                        <a:cubicBezTo>
                          <a:pt x="138824" y="72520"/>
                          <a:pt x="175430" y="47656"/>
                          <a:pt x="216525" y="30389"/>
                        </a:cubicBezTo>
                        <a:cubicBezTo>
                          <a:pt x="248986" y="16576"/>
                          <a:pt x="283174" y="7943"/>
                          <a:pt x="318053" y="4835"/>
                        </a:cubicBezTo>
                        <a:lnTo>
                          <a:pt x="317362" y="0"/>
                        </a:lnTo>
                        <a:cubicBezTo>
                          <a:pt x="281793" y="3453"/>
                          <a:pt x="247260" y="12087"/>
                          <a:pt x="214453" y="25900"/>
                        </a:cubicBezTo>
                        <a:cubicBezTo>
                          <a:pt x="172667" y="43512"/>
                          <a:pt x="135026" y="69067"/>
                          <a:pt x="102910" y="101183"/>
                        </a:cubicBezTo>
                        <a:cubicBezTo>
                          <a:pt x="70794" y="133299"/>
                          <a:pt x="45239" y="170941"/>
                          <a:pt x="27627" y="212726"/>
                        </a:cubicBezTo>
                        <a:cubicBezTo>
                          <a:pt x="9324" y="255893"/>
                          <a:pt x="0" y="302168"/>
                          <a:pt x="0" y="349479"/>
                        </a:cubicBezTo>
                        <a:cubicBezTo>
                          <a:pt x="0" y="396789"/>
                          <a:pt x="9324" y="443064"/>
                          <a:pt x="27627" y="486231"/>
                        </a:cubicBezTo>
                        <a:cubicBezTo>
                          <a:pt x="45239" y="528016"/>
                          <a:pt x="70794" y="565658"/>
                          <a:pt x="102910" y="597774"/>
                        </a:cubicBezTo>
                        <a:cubicBezTo>
                          <a:pt x="135026" y="629890"/>
                          <a:pt x="172667" y="655445"/>
                          <a:pt x="214453" y="673057"/>
                        </a:cubicBezTo>
                        <a:cubicBezTo>
                          <a:pt x="257620" y="691360"/>
                          <a:pt x="303894" y="700684"/>
                          <a:pt x="351205" y="700684"/>
                        </a:cubicBezTo>
                        <a:cubicBezTo>
                          <a:pt x="398516" y="700684"/>
                          <a:pt x="444791" y="691360"/>
                          <a:pt x="487958" y="673057"/>
                        </a:cubicBezTo>
                        <a:cubicBezTo>
                          <a:pt x="529743" y="655445"/>
                          <a:pt x="567385" y="629890"/>
                          <a:pt x="599501" y="597774"/>
                        </a:cubicBezTo>
                        <a:cubicBezTo>
                          <a:pt x="631617" y="565658"/>
                          <a:pt x="657172" y="528016"/>
                          <a:pt x="674784" y="486231"/>
                        </a:cubicBezTo>
                        <a:cubicBezTo>
                          <a:pt x="693086" y="443064"/>
                          <a:pt x="702410" y="396789"/>
                          <a:pt x="702410" y="349479"/>
                        </a:cubicBezTo>
                        <a:cubicBezTo>
                          <a:pt x="702756" y="302168"/>
                          <a:pt x="693432" y="256238"/>
                          <a:pt x="675129" y="212726"/>
                        </a:cubicBezTo>
                        <a:close/>
                        <a:moveTo>
                          <a:pt x="154365" y="544938"/>
                        </a:moveTo>
                        <a:cubicBezTo>
                          <a:pt x="149530" y="540103"/>
                          <a:pt x="145040" y="534923"/>
                          <a:pt x="140551" y="529743"/>
                        </a:cubicBezTo>
                        <a:lnTo>
                          <a:pt x="144695" y="531470"/>
                        </a:lnTo>
                        <a:lnTo>
                          <a:pt x="148839" y="529052"/>
                        </a:lnTo>
                        <a:lnTo>
                          <a:pt x="160235" y="536304"/>
                        </a:lnTo>
                        <a:lnTo>
                          <a:pt x="162307" y="536995"/>
                        </a:lnTo>
                        <a:lnTo>
                          <a:pt x="154365" y="544938"/>
                        </a:lnTo>
                        <a:close/>
                        <a:moveTo>
                          <a:pt x="161962" y="389883"/>
                        </a:moveTo>
                        <a:lnTo>
                          <a:pt x="154710" y="391609"/>
                        </a:lnTo>
                        <a:lnTo>
                          <a:pt x="151602" y="388501"/>
                        </a:lnTo>
                        <a:lnTo>
                          <a:pt x="149530" y="387120"/>
                        </a:lnTo>
                        <a:lnTo>
                          <a:pt x="147458" y="384703"/>
                        </a:lnTo>
                        <a:cubicBezTo>
                          <a:pt x="145731" y="374688"/>
                          <a:pt x="144695" y="364328"/>
                          <a:pt x="144695" y="353968"/>
                        </a:cubicBezTo>
                        <a:lnTo>
                          <a:pt x="172322" y="353968"/>
                        </a:lnTo>
                        <a:lnTo>
                          <a:pt x="171977" y="355349"/>
                        </a:lnTo>
                        <a:lnTo>
                          <a:pt x="168178" y="361911"/>
                        </a:lnTo>
                        <a:lnTo>
                          <a:pt x="165761" y="362256"/>
                        </a:lnTo>
                        <a:lnTo>
                          <a:pt x="161271" y="377105"/>
                        </a:lnTo>
                        <a:lnTo>
                          <a:pt x="165415" y="383667"/>
                        </a:lnTo>
                        <a:lnTo>
                          <a:pt x="161962" y="389883"/>
                        </a:lnTo>
                        <a:close/>
                        <a:moveTo>
                          <a:pt x="182337" y="482432"/>
                        </a:moveTo>
                        <a:lnTo>
                          <a:pt x="181646" y="480706"/>
                        </a:lnTo>
                        <a:lnTo>
                          <a:pt x="185099" y="481396"/>
                        </a:lnTo>
                        <a:cubicBezTo>
                          <a:pt x="185790" y="482087"/>
                          <a:pt x="186481" y="483123"/>
                          <a:pt x="187171" y="484159"/>
                        </a:cubicBezTo>
                        <a:lnTo>
                          <a:pt x="182337" y="482432"/>
                        </a:lnTo>
                        <a:close/>
                        <a:moveTo>
                          <a:pt x="199603" y="499699"/>
                        </a:moveTo>
                        <a:lnTo>
                          <a:pt x="196841" y="494519"/>
                        </a:lnTo>
                        <a:cubicBezTo>
                          <a:pt x="198222" y="495900"/>
                          <a:pt x="199258" y="497282"/>
                          <a:pt x="200639" y="498663"/>
                        </a:cubicBezTo>
                        <a:lnTo>
                          <a:pt x="199603" y="499699"/>
                        </a:lnTo>
                        <a:close/>
                        <a:moveTo>
                          <a:pt x="204093" y="495210"/>
                        </a:moveTo>
                        <a:cubicBezTo>
                          <a:pt x="199949" y="491066"/>
                          <a:pt x="196150" y="486922"/>
                          <a:pt x="192697" y="482432"/>
                        </a:cubicBezTo>
                        <a:lnTo>
                          <a:pt x="192697" y="482432"/>
                        </a:lnTo>
                        <a:lnTo>
                          <a:pt x="194769" y="475180"/>
                        </a:lnTo>
                        <a:lnTo>
                          <a:pt x="194423" y="466892"/>
                        </a:lnTo>
                        <a:lnTo>
                          <a:pt x="187862" y="455496"/>
                        </a:lnTo>
                        <a:lnTo>
                          <a:pt x="187862" y="443755"/>
                        </a:lnTo>
                        <a:lnTo>
                          <a:pt x="185445" y="436157"/>
                        </a:lnTo>
                        <a:lnTo>
                          <a:pt x="187171" y="433049"/>
                        </a:lnTo>
                        <a:lnTo>
                          <a:pt x="180265" y="420617"/>
                        </a:lnTo>
                        <a:lnTo>
                          <a:pt x="180955" y="416128"/>
                        </a:lnTo>
                        <a:lnTo>
                          <a:pt x="177157" y="408876"/>
                        </a:lnTo>
                        <a:lnTo>
                          <a:pt x="173358" y="407840"/>
                        </a:lnTo>
                        <a:lnTo>
                          <a:pt x="179574" y="406804"/>
                        </a:lnTo>
                        <a:lnTo>
                          <a:pt x="177847" y="404387"/>
                        </a:lnTo>
                        <a:lnTo>
                          <a:pt x="173703" y="395408"/>
                        </a:lnTo>
                        <a:lnTo>
                          <a:pt x="166451" y="393336"/>
                        </a:lnTo>
                        <a:lnTo>
                          <a:pt x="168178" y="387465"/>
                        </a:lnTo>
                        <a:lnTo>
                          <a:pt x="165415" y="378141"/>
                        </a:lnTo>
                        <a:lnTo>
                          <a:pt x="168869" y="370199"/>
                        </a:lnTo>
                        <a:lnTo>
                          <a:pt x="177502" y="369508"/>
                        </a:lnTo>
                        <a:lnTo>
                          <a:pt x="179919" y="365364"/>
                        </a:lnTo>
                        <a:lnTo>
                          <a:pt x="178883" y="355694"/>
                        </a:lnTo>
                        <a:lnTo>
                          <a:pt x="184409" y="355694"/>
                        </a:lnTo>
                        <a:lnTo>
                          <a:pt x="187862" y="356731"/>
                        </a:lnTo>
                        <a:lnTo>
                          <a:pt x="192006" y="358802"/>
                        </a:lnTo>
                        <a:lnTo>
                          <a:pt x="192006" y="355694"/>
                        </a:lnTo>
                        <a:lnTo>
                          <a:pt x="209273" y="355694"/>
                        </a:lnTo>
                        <a:cubicBezTo>
                          <a:pt x="209273" y="360184"/>
                          <a:pt x="209618" y="364328"/>
                          <a:pt x="210309" y="368817"/>
                        </a:cubicBezTo>
                        <a:lnTo>
                          <a:pt x="210309" y="369163"/>
                        </a:lnTo>
                        <a:lnTo>
                          <a:pt x="206510" y="368817"/>
                        </a:lnTo>
                        <a:lnTo>
                          <a:pt x="200985" y="375033"/>
                        </a:lnTo>
                        <a:lnTo>
                          <a:pt x="205819" y="376069"/>
                        </a:lnTo>
                        <a:lnTo>
                          <a:pt x="210999" y="372961"/>
                        </a:lnTo>
                        <a:cubicBezTo>
                          <a:pt x="215489" y="403351"/>
                          <a:pt x="229647" y="430287"/>
                          <a:pt x="250367" y="451352"/>
                        </a:cubicBezTo>
                        <a:lnTo>
                          <a:pt x="204093" y="495210"/>
                        </a:lnTo>
                        <a:close/>
                        <a:moveTo>
                          <a:pt x="184754" y="343953"/>
                        </a:moveTo>
                        <a:lnTo>
                          <a:pt x="186481" y="332557"/>
                        </a:lnTo>
                        <a:lnTo>
                          <a:pt x="195805" y="327722"/>
                        </a:lnTo>
                        <a:lnTo>
                          <a:pt x="206855" y="330485"/>
                        </a:lnTo>
                        <a:lnTo>
                          <a:pt x="209273" y="334629"/>
                        </a:lnTo>
                        <a:cubicBezTo>
                          <a:pt x="208582" y="339464"/>
                          <a:pt x="208582" y="344298"/>
                          <a:pt x="208582" y="349133"/>
                        </a:cubicBezTo>
                        <a:lnTo>
                          <a:pt x="191315" y="349133"/>
                        </a:lnTo>
                        <a:lnTo>
                          <a:pt x="191315" y="347752"/>
                        </a:lnTo>
                        <a:lnTo>
                          <a:pt x="184754" y="343953"/>
                        </a:lnTo>
                        <a:close/>
                        <a:moveTo>
                          <a:pt x="233791" y="379177"/>
                        </a:moveTo>
                        <a:lnTo>
                          <a:pt x="240353" y="381940"/>
                        </a:lnTo>
                        <a:lnTo>
                          <a:pt x="244842" y="387465"/>
                        </a:lnTo>
                        <a:lnTo>
                          <a:pt x="246914" y="386084"/>
                        </a:lnTo>
                        <a:lnTo>
                          <a:pt x="254512" y="390919"/>
                        </a:lnTo>
                        <a:lnTo>
                          <a:pt x="257274" y="394372"/>
                        </a:lnTo>
                        <a:lnTo>
                          <a:pt x="252094" y="392300"/>
                        </a:lnTo>
                        <a:lnTo>
                          <a:pt x="251058" y="394372"/>
                        </a:lnTo>
                        <a:lnTo>
                          <a:pt x="255547" y="396789"/>
                        </a:lnTo>
                        <a:lnTo>
                          <a:pt x="260382" y="400588"/>
                        </a:lnTo>
                        <a:lnTo>
                          <a:pt x="260382" y="398171"/>
                        </a:lnTo>
                        <a:lnTo>
                          <a:pt x="259346" y="394372"/>
                        </a:lnTo>
                        <a:lnTo>
                          <a:pt x="261418" y="390919"/>
                        </a:lnTo>
                        <a:lnTo>
                          <a:pt x="263836" y="389537"/>
                        </a:lnTo>
                        <a:lnTo>
                          <a:pt x="259001" y="383667"/>
                        </a:lnTo>
                        <a:lnTo>
                          <a:pt x="264526" y="386429"/>
                        </a:lnTo>
                        <a:lnTo>
                          <a:pt x="267980" y="390919"/>
                        </a:lnTo>
                        <a:lnTo>
                          <a:pt x="270397" y="397135"/>
                        </a:lnTo>
                        <a:lnTo>
                          <a:pt x="275232" y="398171"/>
                        </a:lnTo>
                        <a:lnTo>
                          <a:pt x="264872" y="399897"/>
                        </a:lnTo>
                        <a:lnTo>
                          <a:pt x="268670" y="408185"/>
                        </a:lnTo>
                        <a:lnTo>
                          <a:pt x="272124" y="408531"/>
                        </a:lnTo>
                        <a:lnTo>
                          <a:pt x="272814" y="405077"/>
                        </a:lnTo>
                        <a:lnTo>
                          <a:pt x="271778" y="400933"/>
                        </a:lnTo>
                        <a:lnTo>
                          <a:pt x="276268" y="400588"/>
                        </a:lnTo>
                        <a:lnTo>
                          <a:pt x="279721" y="394717"/>
                        </a:lnTo>
                        <a:lnTo>
                          <a:pt x="281102" y="386084"/>
                        </a:lnTo>
                        <a:lnTo>
                          <a:pt x="283520" y="385048"/>
                        </a:lnTo>
                        <a:lnTo>
                          <a:pt x="285592" y="381595"/>
                        </a:lnTo>
                        <a:cubicBezTo>
                          <a:pt x="289045" y="388156"/>
                          <a:pt x="293189" y="394372"/>
                          <a:pt x="298369" y="399897"/>
                        </a:cubicBezTo>
                        <a:lnTo>
                          <a:pt x="253130" y="445827"/>
                        </a:lnTo>
                        <a:cubicBezTo>
                          <a:pt x="233101" y="425452"/>
                          <a:pt x="219287" y="398861"/>
                          <a:pt x="215144" y="368817"/>
                        </a:cubicBezTo>
                        <a:lnTo>
                          <a:pt x="217906" y="369163"/>
                        </a:lnTo>
                        <a:lnTo>
                          <a:pt x="226540" y="377796"/>
                        </a:lnTo>
                        <a:lnTo>
                          <a:pt x="233791" y="379177"/>
                        </a:lnTo>
                        <a:close/>
                        <a:moveTo>
                          <a:pt x="225158" y="294916"/>
                        </a:moveTo>
                        <a:cubicBezTo>
                          <a:pt x="225504" y="293880"/>
                          <a:pt x="225849" y="293189"/>
                          <a:pt x="226194" y="292153"/>
                        </a:cubicBezTo>
                        <a:lnTo>
                          <a:pt x="227575" y="292153"/>
                        </a:lnTo>
                        <a:lnTo>
                          <a:pt x="226194" y="294916"/>
                        </a:lnTo>
                        <a:lnTo>
                          <a:pt x="225158" y="294916"/>
                        </a:lnTo>
                        <a:close/>
                        <a:moveTo>
                          <a:pt x="202366" y="206165"/>
                        </a:moveTo>
                        <a:lnTo>
                          <a:pt x="247950" y="251749"/>
                        </a:lnTo>
                        <a:cubicBezTo>
                          <a:pt x="237590" y="262800"/>
                          <a:pt x="228611" y="275577"/>
                          <a:pt x="222050" y="289736"/>
                        </a:cubicBezTo>
                        <a:lnTo>
                          <a:pt x="219633" y="289390"/>
                        </a:lnTo>
                        <a:lnTo>
                          <a:pt x="221705" y="286628"/>
                        </a:lnTo>
                        <a:lnTo>
                          <a:pt x="216525" y="291117"/>
                        </a:lnTo>
                        <a:lnTo>
                          <a:pt x="212381" y="293880"/>
                        </a:lnTo>
                        <a:lnTo>
                          <a:pt x="211345" y="292153"/>
                        </a:lnTo>
                        <a:lnTo>
                          <a:pt x="204093" y="294916"/>
                        </a:lnTo>
                        <a:lnTo>
                          <a:pt x="204438" y="297678"/>
                        </a:lnTo>
                        <a:lnTo>
                          <a:pt x="208237" y="295261"/>
                        </a:lnTo>
                        <a:lnTo>
                          <a:pt x="214798" y="294916"/>
                        </a:lnTo>
                        <a:lnTo>
                          <a:pt x="220669" y="293189"/>
                        </a:lnTo>
                        <a:cubicBezTo>
                          <a:pt x="220324" y="293880"/>
                          <a:pt x="219978" y="294570"/>
                          <a:pt x="219633" y="295261"/>
                        </a:cubicBezTo>
                        <a:lnTo>
                          <a:pt x="212035" y="300786"/>
                        </a:lnTo>
                        <a:lnTo>
                          <a:pt x="210309" y="299060"/>
                        </a:lnTo>
                        <a:lnTo>
                          <a:pt x="201330" y="305621"/>
                        </a:lnTo>
                        <a:lnTo>
                          <a:pt x="193042" y="304240"/>
                        </a:lnTo>
                        <a:lnTo>
                          <a:pt x="187862" y="310456"/>
                        </a:lnTo>
                        <a:lnTo>
                          <a:pt x="179919" y="328413"/>
                        </a:lnTo>
                        <a:lnTo>
                          <a:pt x="181301" y="333248"/>
                        </a:lnTo>
                        <a:lnTo>
                          <a:pt x="174739" y="341881"/>
                        </a:lnTo>
                        <a:lnTo>
                          <a:pt x="173703" y="348442"/>
                        </a:lnTo>
                        <a:lnTo>
                          <a:pt x="173703" y="348788"/>
                        </a:lnTo>
                        <a:lnTo>
                          <a:pt x="144695" y="348788"/>
                        </a:lnTo>
                        <a:cubicBezTo>
                          <a:pt x="144350" y="295261"/>
                          <a:pt x="165070" y="244842"/>
                          <a:pt x="202366" y="206165"/>
                        </a:cubicBezTo>
                        <a:close/>
                        <a:moveTo>
                          <a:pt x="139515" y="353968"/>
                        </a:moveTo>
                        <a:cubicBezTo>
                          <a:pt x="139860" y="363982"/>
                          <a:pt x="140551" y="373652"/>
                          <a:pt x="142278" y="383321"/>
                        </a:cubicBezTo>
                        <a:lnTo>
                          <a:pt x="138824" y="381595"/>
                        </a:lnTo>
                        <a:lnTo>
                          <a:pt x="138824" y="386084"/>
                        </a:lnTo>
                        <a:lnTo>
                          <a:pt x="136407" y="385048"/>
                        </a:lnTo>
                        <a:lnTo>
                          <a:pt x="134335" y="381595"/>
                        </a:lnTo>
                        <a:lnTo>
                          <a:pt x="129500" y="383667"/>
                        </a:lnTo>
                        <a:lnTo>
                          <a:pt x="128810" y="387811"/>
                        </a:lnTo>
                        <a:lnTo>
                          <a:pt x="117759" y="405077"/>
                        </a:lnTo>
                        <a:lnTo>
                          <a:pt x="114651" y="405768"/>
                        </a:lnTo>
                        <a:lnTo>
                          <a:pt x="113270" y="434431"/>
                        </a:lnTo>
                        <a:lnTo>
                          <a:pt x="105327" y="438229"/>
                        </a:lnTo>
                        <a:lnTo>
                          <a:pt x="102910" y="437193"/>
                        </a:lnTo>
                        <a:lnTo>
                          <a:pt x="99111" y="438920"/>
                        </a:lnTo>
                        <a:lnTo>
                          <a:pt x="90132" y="438229"/>
                        </a:lnTo>
                        <a:lnTo>
                          <a:pt x="89096" y="437884"/>
                        </a:lnTo>
                        <a:cubicBezTo>
                          <a:pt x="80118" y="411293"/>
                          <a:pt x="75283" y="382976"/>
                          <a:pt x="74938" y="353968"/>
                        </a:cubicBezTo>
                        <a:lnTo>
                          <a:pt x="139515" y="353968"/>
                        </a:lnTo>
                        <a:close/>
                        <a:moveTo>
                          <a:pt x="31771" y="214798"/>
                        </a:moveTo>
                        <a:cubicBezTo>
                          <a:pt x="48692" y="174739"/>
                          <a:pt x="72866" y="138824"/>
                          <a:pt x="103255" y="107399"/>
                        </a:cubicBezTo>
                        <a:lnTo>
                          <a:pt x="148839" y="152983"/>
                        </a:lnTo>
                        <a:cubicBezTo>
                          <a:pt x="124320" y="178193"/>
                          <a:pt x="104637" y="207546"/>
                          <a:pt x="91168" y="240007"/>
                        </a:cubicBezTo>
                        <a:cubicBezTo>
                          <a:pt x="76664" y="274541"/>
                          <a:pt x="69067" y="311492"/>
                          <a:pt x="69067" y="349133"/>
                        </a:cubicBezTo>
                        <a:lnTo>
                          <a:pt x="4835" y="349133"/>
                        </a:lnTo>
                        <a:cubicBezTo>
                          <a:pt x="4835" y="302513"/>
                          <a:pt x="13813" y="257274"/>
                          <a:pt x="31771" y="214798"/>
                        </a:cubicBezTo>
                        <a:close/>
                        <a:moveTo>
                          <a:pt x="31771" y="484504"/>
                        </a:moveTo>
                        <a:cubicBezTo>
                          <a:pt x="14159" y="443064"/>
                          <a:pt x="5180" y="399207"/>
                          <a:pt x="4490" y="353968"/>
                        </a:cubicBezTo>
                        <a:lnTo>
                          <a:pt x="69067" y="353968"/>
                        </a:lnTo>
                        <a:cubicBezTo>
                          <a:pt x="69412" y="382631"/>
                          <a:pt x="74247" y="410257"/>
                          <a:pt x="82880" y="437193"/>
                        </a:cubicBezTo>
                        <a:lnTo>
                          <a:pt x="78046" y="440301"/>
                        </a:lnTo>
                        <a:lnTo>
                          <a:pt x="65614" y="433395"/>
                        </a:lnTo>
                        <a:lnTo>
                          <a:pt x="62851" y="436157"/>
                        </a:lnTo>
                        <a:lnTo>
                          <a:pt x="59398" y="434431"/>
                        </a:lnTo>
                        <a:lnTo>
                          <a:pt x="57326" y="436157"/>
                        </a:lnTo>
                        <a:lnTo>
                          <a:pt x="58707" y="440647"/>
                        </a:lnTo>
                        <a:lnTo>
                          <a:pt x="51455" y="440301"/>
                        </a:lnTo>
                        <a:lnTo>
                          <a:pt x="47311" y="437884"/>
                        </a:lnTo>
                        <a:lnTo>
                          <a:pt x="47656" y="434085"/>
                        </a:lnTo>
                        <a:lnTo>
                          <a:pt x="46620" y="430977"/>
                        </a:lnTo>
                        <a:lnTo>
                          <a:pt x="44548" y="430977"/>
                        </a:lnTo>
                        <a:lnTo>
                          <a:pt x="44893" y="434431"/>
                        </a:lnTo>
                        <a:lnTo>
                          <a:pt x="44548" y="436503"/>
                        </a:lnTo>
                        <a:lnTo>
                          <a:pt x="42822" y="435812"/>
                        </a:lnTo>
                        <a:lnTo>
                          <a:pt x="37642" y="438229"/>
                        </a:lnTo>
                        <a:lnTo>
                          <a:pt x="41095" y="440992"/>
                        </a:lnTo>
                        <a:lnTo>
                          <a:pt x="36606" y="439956"/>
                        </a:lnTo>
                        <a:lnTo>
                          <a:pt x="34188" y="442373"/>
                        </a:lnTo>
                        <a:lnTo>
                          <a:pt x="36606" y="443409"/>
                        </a:lnTo>
                        <a:lnTo>
                          <a:pt x="33497" y="443409"/>
                        </a:lnTo>
                        <a:lnTo>
                          <a:pt x="33497" y="448589"/>
                        </a:lnTo>
                        <a:lnTo>
                          <a:pt x="34879" y="451352"/>
                        </a:lnTo>
                        <a:lnTo>
                          <a:pt x="36606" y="452733"/>
                        </a:lnTo>
                        <a:lnTo>
                          <a:pt x="33843" y="452733"/>
                        </a:lnTo>
                        <a:lnTo>
                          <a:pt x="35224" y="457223"/>
                        </a:lnTo>
                        <a:lnTo>
                          <a:pt x="37987" y="458259"/>
                        </a:lnTo>
                        <a:lnTo>
                          <a:pt x="39023" y="459986"/>
                        </a:lnTo>
                        <a:lnTo>
                          <a:pt x="40750" y="463094"/>
                        </a:lnTo>
                        <a:lnTo>
                          <a:pt x="41786" y="465856"/>
                        </a:lnTo>
                        <a:lnTo>
                          <a:pt x="35570" y="462058"/>
                        </a:lnTo>
                        <a:lnTo>
                          <a:pt x="37987" y="468619"/>
                        </a:lnTo>
                        <a:lnTo>
                          <a:pt x="33843" y="459640"/>
                        </a:lnTo>
                        <a:lnTo>
                          <a:pt x="33843" y="465511"/>
                        </a:lnTo>
                        <a:lnTo>
                          <a:pt x="37642" y="474490"/>
                        </a:lnTo>
                        <a:lnTo>
                          <a:pt x="40750" y="482087"/>
                        </a:lnTo>
                        <a:lnTo>
                          <a:pt x="50419" y="501426"/>
                        </a:lnTo>
                        <a:lnTo>
                          <a:pt x="49383" y="497627"/>
                        </a:lnTo>
                        <a:lnTo>
                          <a:pt x="41786" y="478979"/>
                        </a:lnTo>
                        <a:lnTo>
                          <a:pt x="41786" y="472072"/>
                        </a:lnTo>
                        <a:lnTo>
                          <a:pt x="45584" y="465856"/>
                        </a:lnTo>
                        <a:lnTo>
                          <a:pt x="58016" y="481051"/>
                        </a:lnTo>
                        <a:lnTo>
                          <a:pt x="59743" y="479670"/>
                        </a:lnTo>
                        <a:lnTo>
                          <a:pt x="57671" y="470346"/>
                        </a:lnTo>
                        <a:lnTo>
                          <a:pt x="60088" y="472072"/>
                        </a:lnTo>
                        <a:lnTo>
                          <a:pt x="63887" y="478634"/>
                        </a:lnTo>
                        <a:lnTo>
                          <a:pt x="70103" y="480360"/>
                        </a:lnTo>
                        <a:lnTo>
                          <a:pt x="72866" y="484504"/>
                        </a:lnTo>
                        <a:lnTo>
                          <a:pt x="75283" y="484850"/>
                        </a:lnTo>
                        <a:lnTo>
                          <a:pt x="73211" y="479670"/>
                        </a:lnTo>
                        <a:lnTo>
                          <a:pt x="75283" y="476907"/>
                        </a:lnTo>
                        <a:lnTo>
                          <a:pt x="77355" y="484159"/>
                        </a:lnTo>
                        <a:lnTo>
                          <a:pt x="81844" y="491411"/>
                        </a:lnTo>
                        <a:lnTo>
                          <a:pt x="85988" y="490720"/>
                        </a:lnTo>
                        <a:lnTo>
                          <a:pt x="97039" y="509714"/>
                        </a:lnTo>
                        <a:lnTo>
                          <a:pt x="103255" y="511440"/>
                        </a:lnTo>
                        <a:lnTo>
                          <a:pt x="104982" y="503843"/>
                        </a:lnTo>
                        <a:lnTo>
                          <a:pt x="107399" y="506951"/>
                        </a:lnTo>
                        <a:lnTo>
                          <a:pt x="116723" y="520764"/>
                        </a:lnTo>
                        <a:lnTo>
                          <a:pt x="128464" y="523872"/>
                        </a:lnTo>
                        <a:cubicBezTo>
                          <a:pt x="135026" y="532160"/>
                          <a:pt x="142278" y="540448"/>
                          <a:pt x="149875" y="548046"/>
                        </a:cubicBezTo>
                        <a:lnTo>
                          <a:pt x="104291" y="593630"/>
                        </a:lnTo>
                        <a:cubicBezTo>
                          <a:pt x="73902" y="562205"/>
                          <a:pt x="49383" y="525254"/>
                          <a:pt x="31771" y="484504"/>
                        </a:cubicBezTo>
                        <a:close/>
                        <a:moveTo>
                          <a:pt x="598810" y="107399"/>
                        </a:moveTo>
                        <a:cubicBezTo>
                          <a:pt x="629545" y="138479"/>
                          <a:pt x="653718" y="174739"/>
                          <a:pt x="670640" y="214798"/>
                        </a:cubicBezTo>
                        <a:cubicBezTo>
                          <a:pt x="688597" y="257274"/>
                          <a:pt x="697921" y="302513"/>
                          <a:pt x="697921" y="349133"/>
                        </a:cubicBezTo>
                        <a:lnTo>
                          <a:pt x="633343" y="349133"/>
                        </a:lnTo>
                        <a:cubicBezTo>
                          <a:pt x="633343" y="311146"/>
                          <a:pt x="625746" y="274541"/>
                          <a:pt x="611242" y="240007"/>
                        </a:cubicBezTo>
                        <a:cubicBezTo>
                          <a:pt x="609861" y="236554"/>
                          <a:pt x="608479" y="233446"/>
                          <a:pt x="606753" y="229993"/>
                        </a:cubicBezTo>
                        <a:lnTo>
                          <a:pt x="608479" y="226539"/>
                        </a:lnTo>
                        <a:lnTo>
                          <a:pt x="612278" y="228957"/>
                        </a:lnTo>
                        <a:lnTo>
                          <a:pt x="613659" y="224813"/>
                        </a:lnTo>
                        <a:lnTo>
                          <a:pt x="591903" y="189589"/>
                        </a:lnTo>
                        <a:lnTo>
                          <a:pt x="587414" y="188207"/>
                        </a:lnTo>
                        <a:lnTo>
                          <a:pt x="555643" y="151602"/>
                        </a:lnTo>
                        <a:lnTo>
                          <a:pt x="555643" y="150911"/>
                        </a:lnTo>
                        <a:lnTo>
                          <a:pt x="598810" y="107399"/>
                        </a:lnTo>
                        <a:close/>
                        <a:moveTo>
                          <a:pt x="503843" y="202366"/>
                        </a:moveTo>
                        <a:lnTo>
                          <a:pt x="509368" y="208582"/>
                        </a:lnTo>
                        <a:lnTo>
                          <a:pt x="512131" y="199603"/>
                        </a:lnTo>
                        <a:lnTo>
                          <a:pt x="507642" y="198913"/>
                        </a:lnTo>
                        <a:lnTo>
                          <a:pt x="507642" y="198567"/>
                        </a:lnTo>
                        <a:lnTo>
                          <a:pt x="521800" y="184409"/>
                        </a:lnTo>
                        <a:lnTo>
                          <a:pt x="531125" y="194078"/>
                        </a:lnTo>
                        <a:lnTo>
                          <a:pt x="540103" y="193387"/>
                        </a:lnTo>
                        <a:lnTo>
                          <a:pt x="543211" y="198222"/>
                        </a:lnTo>
                        <a:lnTo>
                          <a:pt x="544247" y="205819"/>
                        </a:lnTo>
                        <a:lnTo>
                          <a:pt x="562205" y="216525"/>
                        </a:lnTo>
                        <a:lnTo>
                          <a:pt x="567039" y="215834"/>
                        </a:lnTo>
                        <a:lnTo>
                          <a:pt x="579126" y="229302"/>
                        </a:lnTo>
                        <a:lnTo>
                          <a:pt x="581889" y="236209"/>
                        </a:lnTo>
                        <a:lnTo>
                          <a:pt x="590177" y="244842"/>
                        </a:lnTo>
                        <a:lnTo>
                          <a:pt x="599846" y="244497"/>
                        </a:lnTo>
                        <a:lnTo>
                          <a:pt x="603990" y="235518"/>
                        </a:lnTo>
                        <a:cubicBezTo>
                          <a:pt x="619875" y="270742"/>
                          <a:pt x="628509" y="309074"/>
                          <a:pt x="628509" y="348788"/>
                        </a:cubicBezTo>
                        <a:lnTo>
                          <a:pt x="563241" y="348788"/>
                        </a:lnTo>
                        <a:cubicBezTo>
                          <a:pt x="563241" y="336356"/>
                          <a:pt x="562205" y="324269"/>
                          <a:pt x="559787" y="312182"/>
                        </a:cubicBezTo>
                        <a:lnTo>
                          <a:pt x="562895" y="307693"/>
                        </a:lnTo>
                        <a:lnTo>
                          <a:pt x="564622" y="307693"/>
                        </a:lnTo>
                        <a:lnTo>
                          <a:pt x="568075" y="292498"/>
                        </a:lnTo>
                        <a:lnTo>
                          <a:pt x="565313" y="291808"/>
                        </a:lnTo>
                        <a:lnTo>
                          <a:pt x="566003" y="289045"/>
                        </a:lnTo>
                        <a:lnTo>
                          <a:pt x="559442" y="289390"/>
                        </a:lnTo>
                        <a:lnTo>
                          <a:pt x="558061" y="287664"/>
                        </a:lnTo>
                        <a:lnTo>
                          <a:pt x="556679" y="290426"/>
                        </a:lnTo>
                        <a:lnTo>
                          <a:pt x="560478" y="293534"/>
                        </a:lnTo>
                        <a:lnTo>
                          <a:pt x="557715" y="294570"/>
                        </a:lnTo>
                        <a:lnTo>
                          <a:pt x="556679" y="297333"/>
                        </a:lnTo>
                        <a:cubicBezTo>
                          <a:pt x="554953" y="291117"/>
                          <a:pt x="553226" y="284901"/>
                          <a:pt x="551154" y="278685"/>
                        </a:cubicBezTo>
                        <a:lnTo>
                          <a:pt x="554953" y="273160"/>
                        </a:lnTo>
                        <a:lnTo>
                          <a:pt x="553917" y="266598"/>
                        </a:lnTo>
                        <a:lnTo>
                          <a:pt x="550808" y="265908"/>
                        </a:lnTo>
                        <a:lnTo>
                          <a:pt x="549427" y="258655"/>
                        </a:lnTo>
                        <a:lnTo>
                          <a:pt x="551499" y="256929"/>
                        </a:lnTo>
                        <a:lnTo>
                          <a:pt x="548046" y="252094"/>
                        </a:lnTo>
                        <a:lnTo>
                          <a:pt x="541830" y="252785"/>
                        </a:lnTo>
                        <a:lnTo>
                          <a:pt x="539758" y="251404"/>
                        </a:lnTo>
                        <a:cubicBezTo>
                          <a:pt x="538377" y="248641"/>
                          <a:pt x="536995" y="246224"/>
                          <a:pt x="535614" y="243806"/>
                        </a:cubicBezTo>
                        <a:lnTo>
                          <a:pt x="541830" y="243806"/>
                        </a:lnTo>
                        <a:lnTo>
                          <a:pt x="540448" y="240698"/>
                        </a:lnTo>
                        <a:lnTo>
                          <a:pt x="544592" y="239317"/>
                        </a:lnTo>
                        <a:lnTo>
                          <a:pt x="544592" y="236209"/>
                        </a:lnTo>
                        <a:lnTo>
                          <a:pt x="541830" y="235863"/>
                        </a:lnTo>
                        <a:lnTo>
                          <a:pt x="537686" y="238971"/>
                        </a:lnTo>
                        <a:lnTo>
                          <a:pt x="536305" y="237590"/>
                        </a:lnTo>
                        <a:lnTo>
                          <a:pt x="539758" y="232065"/>
                        </a:lnTo>
                        <a:lnTo>
                          <a:pt x="536995" y="229993"/>
                        </a:lnTo>
                        <a:lnTo>
                          <a:pt x="533542" y="235173"/>
                        </a:lnTo>
                        <a:lnTo>
                          <a:pt x="529052" y="233101"/>
                        </a:lnTo>
                        <a:cubicBezTo>
                          <a:pt x="525599" y="227921"/>
                          <a:pt x="521800" y="222741"/>
                          <a:pt x="518002" y="217906"/>
                        </a:cubicBezTo>
                        <a:lnTo>
                          <a:pt x="518002" y="216525"/>
                        </a:lnTo>
                        <a:lnTo>
                          <a:pt x="517311" y="217215"/>
                        </a:lnTo>
                        <a:cubicBezTo>
                          <a:pt x="512822" y="212726"/>
                          <a:pt x="508332" y="207546"/>
                          <a:pt x="503843" y="202366"/>
                        </a:cubicBezTo>
                        <a:lnTo>
                          <a:pt x="503843" y="202366"/>
                        </a:lnTo>
                        <a:close/>
                        <a:moveTo>
                          <a:pt x="519728" y="329449"/>
                        </a:moveTo>
                        <a:lnTo>
                          <a:pt x="528707" y="323578"/>
                        </a:lnTo>
                        <a:lnTo>
                          <a:pt x="539758" y="322542"/>
                        </a:lnTo>
                        <a:lnTo>
                          <a:pt x="542521" y="316326"/>
                        </a:lnTo>
                        <a:lnTo>
                          <a:pt x="545974" y="314254"/>
                        </a:lnTo>
                        <a:lnTo>
                          <a:pt x="550808" y="305966"/>
                        </a:lnTo>
                        <a:lnTo>
                          <a:pt x="551845" y="301477"/>
                        </a:lnTo>
                        <a:cubicBezTo>
                          <a:pt x="552190" y="303204"/>
                          <a:pt x="552535" y="304585"/>
                          <a:pt x="552881" y="306312"/>
                        </a:cubicBezTo>
                        <a:lnTo>
                          <a:pt x="550808" y="311492"/>
                        </a:lnTo>
                        <a:lnTo>
                          <a:pt x="551499" y="312873"/>
                        </a:lnTo>
                        <a:lnTo>
                          <a:pt x="548737" y="318053"/>
                        </a:lnTo>
                        <a:lnTo>
                          <a:pt x="549082" y="320816"/>
                        </a:lnTo>
                        <a:lnTo>
                          <a:pt x="543902" y="328068"/>
                        </a:lnTo>
                        <a:lnTo>
                          <a:pt x="544938" y="332557"/>
                        </a:lnTo>
                        <a:lnTo>
                          <a:pt x="547010" y="332902"/>
                        </a:lnTo>
                        <a:lnTo>
                          <a:pt x="552190" y="324614"/>
                        </a:lnTo>
                        <a:lnTo>
                          <a:pt x="552190" y="319780"/>
                        </a:lnTo>
                        <a:lnTo>
                          <a:pt x="554953" y="319089"/>
                        </a:lnTo>
                        <a:lnTo>
                          <a:pt x="555298" y="318744"/>
                        </a:lnTo>
                        <a:cubicBezTo>
                          <a:pt x="556679" y="328758"/>
                          <a:pt x="557715" y="339118"/>
                          <a:pt x="557715" y="349133"/>
                        </a:cubicBezTo>
                        <a:lnTo>
                          <a:pt x="508678" y="349133"/>
                        </a:lnTo>
                        <a:lnTo>
                          <a:pt x="507296" y="348442"/>
                        </a:lnTo>
                        <a:lnTo>
                          <a:pt x="507642" y="344644"/>
                        </a:lnTo>
                        <a:lnTo>
                          <a:pt x="511786" y="342917"/>
                        </a:lnTo>
                        <a:lnTo>
                          <a:pt x="514894" y="338428"/>
                        </a:lnTo>
                        <a:lnTo>
                          <a:pt x="522836" y="337392"/>
                        </a:lnTo>
                        <a:lnTo>
                          <a:pt x="522836" y="334284"/>
                        </a:lnTo>
                        <a:lnTo>
                          <a:pt x="519728" y="329449"/>
                        </a:lnTo>
                        <a:close/>
                        <a:moveTo>
                          <a:pt x="532851" y="239662"/>
                        </a:moveTo>
                        <a:lnTo>
                          <a:pt x="532851" y="240353"/>
                        </a:lnTo>
                        <a:cubicBezTo>
                          <a:pt x="532506" y="240007"/>
                          <a:pt x="532161" y="239317"/>
                          <a:pt x="532161" y="238971"/>
                        </a:cubicBezTo>
                        <a:lnTo>
                          <a:pt x="532851" y="239662"/>
                        </a:lnTo>
                        <a:close/>
                        <a:moveTo>
                          <a:pt x="500044" y="206165"/>
                        </a:moveTo>
                        <a:cubicBezTo>
                          <a:pt x="504879" y="211345"/>
                          <a:pt x="509368" y="216525"/>
                          <a:pt x="513858" y="222050"/>
                        </a:cubicBezTo>
                        <a:lnTo>
                          <a:pt x="511095" y="223431"/>
                        </a:lnTo>
                        <a:lnTo>
                          <a:pt x="508332" y="224122"/>
                        </a:lnTo>
                        <a:lnTo>
                          <a:pt x="512822" y="225503"/>
                        </a:lnTo>
                        <a:lnTo>
                          <a:pt x="514894" y="223777"/>
                        </a:lnTo>
                        <a:cubicBezTo>
                          <a:pt x="516966" y="226539"/>
                          <a:pt x="519038" y="228957"/>
                          <a:pt x="520765" y="231719"/>
                        </a:cubicBezTo>
                        <a:lnTo>
                          <a:pt x="518692" y="231719"/>
                        </a:lnTo>
                        <a:lnTo>
                          <a:pt x="518692" y="233101"/>
                        </a:lnTo>
                        <a:lnTo>
                          <a:pt x="521110" y="233791"/>
                        </a:lnTo>
                        <a:lnTo>
                          <a:pt x="528016" y="244497"/>
                        </a:lnTo>
                        <a:lnTo>
                          <a:pt x="530088" y="245533"/>
                        </a:lnTo>
                        <a:cubicBezTo>
                          <a:pt x="530779" y="246914"/>
                          <a:pt x="531470" y="248295"/>
                          <a:pt x="532506" y="249677"/>
                        </a:cubicBezTo>
                        <a:lnTo>
                          <a:pt x="532506" y="254166"/>
                        </a:lnTo>
                        <a:lnTo>
                          <a:pt x="528016" y="259001"/>
                        </a:lnTo>
                        <a:lnTo>
                          <a:pt x="526635" y="255547"/>
                        </a:lnTo>
                        <a:lnTo>
                          <a:pt x="522836" y="254857"/>
                        </a:lnTo>
                        <a:lnTo>
                          <a:pt x="524563" y="259001"/>
                        </a:lnTo>
                        <a:lnTo>
                          <a:pt x="521800" y="261764"/>
                        </a:lnTo>
                        <a:lnTo>
                          <a:pt x="529052" y="264526"/>
                        </a:lnTo>
                        <a:lnTo>
                          <a:pt x="531815" y="268670"/>
                        </a:lnTo>
                        <a:lnTo>
                          <a:pt x="537686" y="270397"/>
                        </a:lnTo>
                        <a:lnTo>
                          <a:pt x="538031" y="273160"/>
                        </a:lnTo>
                        <a:lnTo>
                          <a:pt x="543211" y="274541"/>
                        </a:lnTo>
                        <a:lnTo>
                          <a:pt x="544247" y="282829"/>
                        </a:lnTo>
                        <a:lnTo>
                          <a:pt x="547355" y="282484"/>
                        </a:lnTo>
                        <a:cubicBezTo>
                          <a:pt x="549082" y="287664"/>
                          <a:pt x="550808" y="293189"/>
                          <a:pt x="552190" y="298369"/>
                        </a:cubicBezTo>
                        <a:lnTo>
                          <a:pt x="552190" y="298369"/>
                        </a:lnTo>
                        <a:lnTo>
                          <a:pt x="549082" y="303894"/>
                        </a:lnTo>
                        <a:lnTo>
                          <a:pt x="544592" y="306312"/>
                        </a:lnTo>
                        <a:lnTo>
                          <a:pt x="541485" y="315636"/>
                        </a:lnTo>
                        <a:lnTo>
                          <a:pt x="532851" y="320470"/>
                        </a:lnTo>
                        <a:lnTo>
                          <a:pt x="530088" y="315290"/>
                        </a:lnTo>
                        <a:lnTo>
                          <a:pt x="532851" y="302858"/>
                        </a:lnTo>
                        <a:lnTo>
                          <a:pt x="536650" y="300096"/>
                        </a:lnTo>
                        <a:lnTo>
                          <a:pt x="523527" y="290081"/>
                        </a:lnTo>
                        <a:lnTo>
                          <a:pt x="516620" y="293534"/>
                        </a:lnTo>
                        <a:lnTo>
                          <a:pt x="510404" y="306312"/>
                        </a:lnTo>
                        <a:lnTo>
                          <a:pt x="503843" y="302858"/>
                        </a:lnTo>
                        <a:lnTo>
                          <a:pt x="501771" y="297678"/>
                        </a:lnTo>
                        <a:lnTo>
                          <a:pt x="505224" y="295952"/>
                        </a:lnTo>
                        <a:lnTo>
                          <a:pt x="506951" y="298369"/>
                        </a:lnTo>
                        <a:lnTo>
                          <a:pt x="509714" y="297333"/>
                        </a:lnTo>
                        <a:lnTo>
                          <a:pt x="508678" y="293534"/>
                        </a:lnTo>
                        <a:lnTo>
                          <a:pt x="504534" y="292153"/>
                        </a:lnTo>
                        <a:lnTo>
                          <a:pt x="504879" y="294916"/>
                        </a:lnTo>
                        <a:lnTo>
                          <a:pt x="502116" y="294916"/>
                        </a:lnTo>
                        <a:lnTo>
                          <a:pt x="499008" y="290081"/>
                        </a:lnTo>
                        <a:lnTo>
                          <a:pt x="491411" y="282484"/>
                        </a:lnTo>
                        <a:lnTo>
                          <a:pt x="482778" y="276268"/>
                        </a:lnTo>
                        <a:lnTo>
                          <a:pt x="474490" y="275577"/>
                        </a:lnTo>
                        <a:lnTo>
                          <a:pt x="473799" y="276613"/>
                        </a:lnTo>
                        <a:cubicBezTo>
                          <a:pt x="468619" y="267980"/>
                          <a:pt x="462403" y="260037"/>
                          <a:pt x="455496" y="252785"/>
                        </a:cubicBezTo>
                        <a:lnTo>
                          <a:pt x="500044" y="206165"/>
                        </a:lnTo>
                        <a:close/>
                        <a:moveTo>
                          <a:pt x="447208" y="258655"/>
                        </a:moveTo>
                        <a:lnTo>
                          <a:pt x="451007" y="254857"/>
                        </a:lnTo>
                        <a:cubicBezTo>
                          <a:pt x="452388" y="256238"/>
                          <a:pt x="453770" y="257620"/>
                          <a:pt x="454806" y="259001"/>
                        </a:cubicBezTo>
                        <a:lnTo>
                          <a:pt x="450661" y="262454"/>
                        </a:lnTo>
                        <a:lnTo>
                          <a:pt x="447208" y="262109"/>
                        </a:lnTo>
                        <a:lnTo>
                          <a:pt x="445827" y="260728"/>
                        </a:lnTo>
                        <a:lnTo>
                          <a:pt x="448590" y="258655"/>
                        </a:lnTo>
                        <a:lnTo>
                          <a:pt x="447208" y="258655"/>
                        </a:lnTo>
                        <a:close/>
                        <a:moveTo>
                          <a:pt x="447554" y="289736"/>
                        </a:moveTo>
                        <a:lnTo>
                          <a:pt x="453079" y="287664"/>
                        </a:lnTo>
                        <a:lnTo>
                          <a:pt x="446863" y="283520"/>
                        </a:lnTo>
                        <a:lnTo>
                          <a:pt x="450316" y="279376"/>
                        </a:lnTo>
                        <a:lnTo>
                          <a:pt x="449626" y="276958"/>
                        </a:lnTo>
                        <a:lnTo>
                          <a:pt x="455496" y="274196"/>
                        </a:lnTo>
                        <a:lnTo>
                          <a:pt x="449971" y="267634"/>
                        </a:lnTo>
                        <a:lnTo>
                          <a:pt x="443410" y="273505"/>
                        </a:lnTo>
                        <a:lnTo>
                          <a:pt x="442374" y="277649"/>
                        </a:lnTo>
                        <a:lnTo>
                          <a:pt x="438230" y="275577"/>
                        </a:lnTo>
                        <a:lnTo>
                          <a:pt x="433740" y="276268"/>
                        </a:lnTo>
                        <a:lnTo>
                          <a:pt x="432359" y="273505"/>
                        </a:lnTo>
                        <a:lnTo>
                          <a:pt x="432359" y="273505"/>
                        </a:lnTo>
                        <a:lnTo>
                          <a:pt x="443064" y="262800"/>
                        </a:lnTo>
                        <a:lnTo>
                          <a:pt x="444100" y="263836"/>
                        </a:lnTo>
                        <a:lnTo>
                          <a:pt x="453079" y="264181"/>
                        </a:lnTo>
                        <a:lnTo>
                          <a:pt x="456187" y="260382"/>
                        </a:lnTo>
                        <a:cubicBezTo>
                          <a:pt x="460676" y="265562"/>
                          <a:pt x="464475" y="271088"/>
                          <a:pt x="468274" y="276958"/>
                        </a:cubicBezTo>
                        <a:lnTo>
                          <a:pt x="468274" y="276958"/>
                        </a:lnTo>
                        <a:lnTo>
                          <a:pt x="463784" y="286628"/>
                        </a:lnTo>
                        <a:lnTo>
                          <a:pt x="456532" y="282829"/>
                        </a:lnTo>
                        <a:lnTo>
                          <a:pt x="454460" y="283174"/>
                        </a:lnTo>
                        <a:lnTo>
                          <a:pt x="456532" y="286973"/>
                        </a:lnTo>
                        <a:lnTo>
                          <a:pt x="458950" y="288700"/>
                        </a:lnTo>
                        <a:lnTo>
                          <a:pt x="456532" y="294225"/>
                        </a:lnTo>
                        <a:lnTo>
                          <a:pt x="455496" y="291462"/>
                        </a:lnTo>
                        <a:lnTo>
                          <a:pt x="447554" y="289736"/>
                        </a:lnTo>
                        <a:close/>
                        <a:moveTo>
                          <a:pt x="488648" y="473454"/>
                        </a:moveTo>
                        <a:lnTo>
                          <a:pt x="477943" y="482087"/>
                        </a:lnTo>
                        <a:lnTo>
                          <a:pt x="476562" y="483468"/>
                        </a:lnTo>
                        <a:lnTo>
                          <a:pt x="475526" y="481742"/>
                        </a:lnTo>
                        <a:lnTo>
                          <a:pt x="470346" y="481742"/>
                        </a:lnTo>
                        <a:lnTo>
                          <a:pt x="462748" y="483468"/>
                        </a:lnTo>
                        <a:lnTo>
                          <a:pt x="455496" y="480706"/>
                        </a:lnTo>
                        <a:lnTo>
                          <a:pt x="452043" y="480706"/>
                        </a:lnTo>
                        <a:lnTo>
                          <a:pt x="446518" y="476562"/>
                        </a:lnTo>
                        <a:lnTo>
                          <a:pt x="443064" y="476907"/>
                        </a:lnTo>
                        <a:lnTo>
                          <a:pt x="439956" y="474144"/>
                        </a:lnTo>
                        <a:lnTo>
                          <a:pt x="434776" y="473799"/>
                        </a:lnTo>
                        <a:lnTo>
                          <a:pt x="432014" y="470346"/>
                        </a:lnTo>
                        <a:lnTo>
                          <a:pt x="429596" y="469310"/>
                        </a:lnTo>
                        <a:cubicBezTo>
                          <a:pt x="429596" y="469310"/>
                          <a:pt x="429941" y="468964"/>
                          <a:pt x="429941" y="468964"/>
                        </a:cubicBezTo>
                        <a:lnTo>
                          <a:pt x="433049" y="469655"/>
                        </a:lnTo>
                        <a:lnTo>
                          <a:pt x="433049" y="467928"/>
                        </a:lnTo>
                        <a:lnTo>
                          <a:pt x="440647" y="469310"/>
                        </a:lnTo>
                        <a:lnTo>
                          <a:pt x="443410" y="471036"/>
                        </a:lnTo>
                        <a:lnTo>
                          <a:pt x="451698" y="472418"/>
                        </a:lnTo>
                        <a:lnTo>
                          <a:pt x="452388" y="474490"/>
                        </a:lnTo>
                        <a:lnTo>
                          <a:pt x="458950" y="474490"/>
                        </a:lnTo>
                        <a:lnTo>
                          <a:pt x="467583" y="477252"/>
                        </a:lnTo>
                        <a:lnTo>
                          <a:pt x="470000" y="481396"/>
                        </a:lnTo>
                        <a:lnTo>
                          <a:pt x="475180" y="481051"/>
                        </a:lnTo>
                        <a:lnTo>
                          <a:pt x="478979" y="476907"/>
                        </a:lnTo>
                        <a:lnTo>
                          <a:pt x="482087" y="470346"/>
                        </a:lnTo>
                        <a:lnTo>
                          <a:pt x="486922" y="457568"/>
                        </a:lnTo>
                        <a:lnTo>
                          <a:pt x="485886" y="455151"/>
                        </a:lnTo>
                        <a:lnTo>
                          <a:pt x="488303" y="452733"/>
                        </a:lnTo>
                        <a:lnTo>
                          <a:pt x="490375" y="444791"/>
                        </a:lnTo>
                        <a:lnTo>
                          <a:pt x="488994" y="441683"/>
                        </a:lnTo>
                        <a:lnTo>
                          <a:pt x="490720" y="438920"/>
                        </a:lnTo>
                        <a:lnTo>
                          <a:pt x="488303" y="436157"/>
                        </a:lnTo>
                        <a:lnTo>
                          <a:pt x="487612" y="428215"/>
                        </a:lnTo>
                        <a:lnTo>
                          <a:pt x="482087" y="429596"/>
                        </a:lnTo>
                        <a:lnTo>
                          <a:pt x="478979" y="434085"/>
                        </a:lnTo>
                        <a:lnTo>
                          <a:pt x="474144" y="433740"/>
                        </a:lnTo>
                        <a:lnTo>
                          <a:pt x="474835" y="439611"/>
                        </a:lnTo>
                        <a:lnTo>
                          <a:pt x="471036" y="444445"/>
                        </a:lnTo>
                        <a:lnTo>
                          <a:pt x="467928" y="442719"/>
                        </a:lnTo>
                        <a:lnTo>
                          <a:pt x="465166" y="445481"/>
                        </a:lnTo>
                        <a:lnTo>
                          <a:pt x="457568" y="446172"/>
                        </a:lnTo>
                        <a:lnTo>
                          <a:pt x="457223" y="445827"/>
                        </a:lnTo>
                        <a:cubicBezTo>
                          <a:pt x="458950" y="444100"/>
                          <a:pt x="460331" y="442028"/>
                          <a:pt x="462058" y="440301"/>
                        </a:cubicBezTo>
                        <a:lnTo>
                          <a:pt x="465511" y="440301"/>
                        </a:lnTo>
                        <a:lnTo>
                          <a:pt x="469310" y="439611"/>
                        </a:lnTo>
                        <a:lnTo>
                          <a:pt x="472763" y="435812"/>
                        </a:lnTo>
                        <a:lnTo>
                          <a:pt x="473454" y="432704"/>
                        </a:lnTo>
                        <a:lnTo>
                          <a:pt x="476907" y="432704"/>
                        </a:lnTo>
                        <a:lnTo>
                          <a:pt x="483814" y="422689"/>
                        </a:lnTo>
                        <a:lnTo>
                          <a:pt x="489339" y="410948"/>
                        </a:lnTo>
                        <a:lnTo>
                          <a:pt x="503843" y="404041"/>
                        </a:lnTo>
                        <a:lnTo>
                          <a:pt x="503498" y="400243"/>
                        </a:lnTo>
                        <a:lnTo>
                          <a:pt x="501426" y="398171"/>
                        </a:lnTo>
                        <a:lnTo>
                          <a:pt x="502462" y="396789"/>
                        </a:lnTo>
                        <a:lnTo>
                          <a:pt x="506951" y="399207"/>
                        </a:lnTo>
                        <a:lnTo>
                          <a:pt x="516620" y="401279"/>
                        </a:lnTo>
                        <a:lnTo>
                          <a:pt x="524563" y="398171"/>
                        </a:lnTo>
                        <a:lnTo>
                          <a:pt x="537341" y="395408"/>
                        </a:lnTo>
                        <a:lnTo>
                          <a:pt x="534232" y="386429"/>
                        </a:lnTo>
                        <a:lnTo>
                          <a:pt x="528707" y="380904"/>
                        </a:lnTo>
                        <a:lnTo>
                          <a:pt x="521800" y="380559"/>
                        </a:lnTo>
                        <a:lnTo>
                          <a:pt x="513167" y="359493"/>
                        </a:lnTo>
                        <a:lnTo>
                          <a:pt x="511786" y="360529"/>
                        </a:lnTo>
                        <a:lnTo>
                          <a:pt x="508678" y="357767"/>
                        </a:lnTo>
                        <a:lnTo>
                          <a:pt x="511440" y="356040"/>
                        </a:lnTo>
                        <a:lnTo>
                          <a:pt x="511440" y="355349"/>
                        </a:lnTo>
                        <a:lnTo>
                          <a:pt x="559097" y="355349"/>
                        </a:lnTo>
                        <a:cubicBezTo>
                          <a:pt x="558061" y="408531"/>
                          <a:pt x="536995" y="458604"/>
                          <a:pt x="499354" y="496591"/>
                        </a:cubicBezTo>
                        <a:lnTo>
                          <a:pt x="497972" y="495210"/>
                        </a:lnTo>
                        <a:lnTo>
                          <a:pt x="498318" y="493483"/>
                        </a:lnTo>
                        <a:lnTo>
                          <a:pt x="500044" y="485195"/>
                        </a:lnTo>
                        <a:lnTo>
                          <a:pt x="498318" y="472418"/>
                        </a:lnTo>
                        <a:lnTo>
                          <a:pt x="495555" y="464820"/>
                        </a:lnTo>
                        <a:lnTo>
                          <a:pt x="493483" y="466892"/>
                        </a:lnTo>
                        <a:lnTo>
                          <a:pt x="490030" y="472072"/>
                        </a:lnTo>
                        <a:lnTo>
                          <a:pt x="490030" y="473454"/>
                        </a:lnTo>
                        <a:close/>
                        <a:moveTo>
                          <a:pt x="496246" y="586033"/>
                        </a:moveTo>
                        <a:lnTo>
                          <a:pt x="496246" y="586033"/>
                        </a:lnTo>
                        <a:lnTo>
                          <a:pt x="498663" y="581889"/>
                        </a:lnTo>
                        <a:lnTo>
                          <a:pt x="496246" y="576018"/>
                        </a:lnTo>
                        <a:lnTo>
                          <a:pt x="504879" y="568766"/>
                        </a:lnTo>
                        <a:lnTo>
                          <a:pt x="504188" y="563931"/>
                        </a:lnTo>
                        <a:lnTo>
                          <a:pt x="497972" y="560823"/>
                        </a:lnTo>
                        <a:lnTo>
                          <a:pt x="504188" y="548736"/>
                        </a:lnTo>
                        <a:lnTo>
                          <a:pt x="511440" y="536995"/>
                        </a:lnTo>
                        <a:lnTo>
                          <a:pt x="502807" y="526635"/>
                        </a:lnTo>
                        <a:lnTo>
                          <a:pt x="500044" y="527671"/>
                        </a:lnTo>
                        <a:lnTo>
                          <a:pt x="496246" y="526635"/>
                        </a:lnTo>
                        <a:lnTo>
                          <a:pt x="492792" y="518692"/>
                        </a:lnTo>
                        <a:lnTo>
                          <a:pt x="491066" y="519383"/>
                        </a:lnTo>
                        <a:lnTo>
                          <a:pt x="493138" y="511786"/>
                        </a:lnTo>
                        <a:lnTo>
                          <a:pt x="494519" y="506260"/>
                        </a:lnTo>
                        <a:cubicBezTo>
                          <a:pt x="495900" y="504879"/>
                          <a:pt x="497282" y="503843"/>
                          <a:pt x="498663" y="502462"/>
                        </a:cubicBezTo>
                        <a:lnTo>
                          <a:pt x="526981" y="530779"/>
                        </a:lnTo>
                        <a:lnTo>
                          <a:pt x="526981" y="531124"/>
                        </a:lnTo>
                        <a:lnTo>
                          <a:pt x="527326" y="531124"/>
                        </a:lnTo>
                        <a:lnTo>
                          <a:pt x="544938" y="548736"/>
                        </a:lnTo>
                        <a:cubicBezTo>
                          <a:pt x="529743" y="562895"/>
                          <a:pt x="513512" y="575327"/>
                          <a:pt x="496246" y="586033"/>
                        </a:cubicBezTo>
                        <a:close/>
                        <a:moveTo>
                          <a:pt x="542175" y="539067"/>
                        </a:moveTo>
                        <a:lnTo>
                          <a:pt x="542521" y="536650"/>
                        </a:lnTo>
                        <a:lnTo>
                          <a:pt x="545628" y="533542"/>
                        </a:lnTo>
                        <a:lnTo>
                          <a:pt x="542866" y="519038"/>
                        </a:lnTo>
                        <a:lnTo>
                          <a:pt x="543557" y="515239"/>
                        </a:lnTo>
                        <a:lnTo>
                          <a:pt x="540448" y="509023"/>
                        </a:lnTo>
                        <a:lnTo>
                          <a:pt x="538377" y="506951"/>
                        </a:lnTo>
                        <a:lnTo>
                          <a:pt x="540448" y="506606"/>
                        </a:lnTo>
                        <a:lnTo>
                          <a:pt x="537686" y="503152"/>
                        </a:lnTo>
                        <a:lnTo>
                          <a:pt x="531470" y="502807"/>
                        </a:lnTo>
                        <a:lnTo>
                          <a:pt x="531470" y="507642"/>
                        </a:lnTo>
                        <a:lnTo>
                          <a:pt x="529052" y="509714"/>
                        </a:lnTo>
                        <a:lnTo>
                          <a:pt x="530779" y="513512"/>
                        </a:lnTo>
                        <a:lnTo>
                          <a:pt x="528016" y="521110"/>
                        </a:lnTo>
                        <a:lnTo>
                          <a:pt x="525945" y="522491"/>
                        </a:lnTo>
                        <a:lnTo>
                          <a:pt x="526635" y="523872"/>
                        </a:lnTo>
                        <a:lnTo>
                          <a:pt x="501426" y="498663"/>
                        </a:lnTo>
                        <a:cubicBezTo>
                          <a:pt x="540103" y="459640"/>
                          <a:pt x="561514" y="408531"/>
                          <a:pt x="562550" y="353968"/>
                        </a:cubicBezTo>
                        <a:lnTo>
                          <a:pt x="628163" y="353968"/>
                        </a:lnTo>
                        <a:cubicBezTo>
                          <a:pt x="627128" y="426143"/>
                          <a:pt x="598810" y="493828"/>
                          <a:pt x="547701" y="544938"/>
                        </a:cubicBezTo>
                        <a:lnTo>
                          <a:pt x="542175" y="539067"/>
                        </a:lnTo>
                        <a:close/>
                        <a:moveTo>
                          <a:pt x="670640" y="484504"/>
                        </a:moveTo>
                        <a:cubicBezTo>
                          <a:pt x="653373" y="525599"/>
                          <a:pt x="628509" y="562205"/>
                          <a:pt x="597083" y="593975"/>
                        </a:cubicBezTo>
                        <a:lnTo>
                          <a:pt x="551499" y="548391"/>
                        </a:lnTo>
                        <a:cubicBezTo>
                          <a:pt x="577054" y="522491"/>
                          <a:pt x="597083" y="492792"/>
                          <a:pt x="611242" y="459640"/>
                        </a:cubicBezTo>
                        <a:cubicBezTo>
                          <a:pt x="625401" y="426143"/>
                          <a:pt x="632653" y="390573"/>
                          <a:pt x="633343" y="354313"/>
                        </a:cubicBezTo>
                        <a:lnTo>
                          <a:pt x="697576" y="354313"/>
                        </a:lnTo>
                        <a:cubicBezTo>
                          <a:pt x="696885" y="399207"/>
                          <a:pt x="687906" y="443064"/>
                          <a:pt x="670640" y="484504"/>
                        </a:cubicBezTo>
                        <a:close/>
                        <a:moveTo>
                          <a:pt x="404387" y="597774"/>
                        </a:moveTo>
                        <a:lnTo>
                          <a:pt x="404387" y="597774"/>
                        </a:lnTo>
                        <a:cubicBezTo>
                          <a:pt x="404732" y="597774"/>
                          <a:pt x="404732" y="597429"/>
                          <a:pt x="404387" y="597774"/>
                        </a:cubicBezTo>
                        <a:lnTo>
                          <a:pt x="404387" y="597774"/>
                        </a:lnTo>
                        <a:close/>
                        <a:moveTo>
                          <a:pt x="510750" y="88406"/>
                        </a:moveTo>
                        <a:lnTo>
                          <a:pt x="514548" y="91168"/>
                        </a:lnTo>
                        <a:lnTo>
                          <a:pt x="523182" y="94276"/>
                        </a:lnTo>
                        <a:lnTo>
                          <a:pt x="526290" y="99456"/>
                        </a:lnTo>
                        <a:lnTo>
                          <a:pt x="528707" y="99456"/>
                        </a:lnTo>
                        <a:lnTo>
                          <a:pt x="528016" y="93931"/>
                        </a:lnTo>
                        <a:lnTo>
                          <a:pt x="525254" y="91859"/>
                        </a:lnTo>
                        <a:lnTo>
                          <a:pt x="525945" y="88751"/>
                        </a:lnTo>
                        <a:lnTo>
                          <a:pt x="520765" y="86334"/>
                        </a:lnTo>
                        <a:lnTo>
                          <a:pt x="518692" y="88406"/>
                        </a:lnTo>
                        <a:lnTo>
                          <a:pt x="515930" y="87024"/>
                        </a:lnTo>
                        <a:lnTo>
                          <a:pt x="517311" y="83916"/>
                        </a:lnTo>
                        <a:lnTo>
                          <a:pt x="510750" y="88406"/>
                        </a:lnTo>
                        <a:close/>
                        <a:moveTo>
                          <a:pt x="68031" y="516620"/>
                        </a:moveTo>
                        <a:lnTo>
                          <a:pt x="67686" y="513512"/>
                        </a:lnTo>
                        <a:lnTo>
                          <a:pt x="64232" y="509368"/>
                        </a:lnTo>
                        <a:lnTo>
                          <a:pt x="62160" y="510059"/>
                        </a:lnTo>
                        <a:lnTo>
                          <a:pt x="65959" y="514894"/>
                        </a:lnTo>
                        <a:lnTo>
                          <a:pt x="65614" y="516275"/>
                        </a:lnTo>
                        <a:lnTo>
                          <a:pt x="68722" y="519728"/>
                        </a:lnTo>
                        <a:lnTo>
                          <a:pt x="70794" y="524218"/>
                        </a:lnTo>
                        <a:lnTo>
                          <a:pt x="72520" y="523527"/>
                        </a:lnTo>
                        <a:lnTo>
                          <a:pt x="70794" y="519728"/>
                        </a:lnTo>
                        <a:lnTo>
                          <a:pt x="68031" y="516620"/>
                        </a:lnTo>
                        <a:close/>
                        <a:moveTo>
                          <a:pt x="501426" y="176811"/>
                        </a:moveTo>
                        <a:cubicBezTo>
                          <a:pt x="501080" y="177502"/>
                          <a:pt x="501080" y="178193"/>
                          <a:pt x="500735" y="178883"/>
                        </a:cubicBezTo>
                        <a:lnTo>
                          <a:pt x="503152" y="180610"/>
                        </a:lnTo>
                        <a:lnTo>
                          <a:pt x="505915" y="179574"/>
                        </a:lnTo>
                        <a:lnTo>
                          <a:pt x="501426" y="176811"/>
                        </a:lnTo>
                        <a:close/>
                        <a:moveTo>
                          <a:pt x="557715" y="247950"/>
                        </a:moveTo>
                        <a:lnTo>
                          <a:pt x="559787" y="248986"/>
                        </a:lnTo>
                        <a:lnTo>
                          <a:pt x="554953" y="239317"/>
                        </a:lnTo>
                        <a:lnTo>
                          <a:pt x="552190" y="238626"/>
                        </a:lnTo>
                        <a:lnTo>
                          <a:pt x="554953" y="242770"/>
                        </a:lnTo>
                        <a:lnTo>
                          <a:pt x="557715" y="247950"/>
                        </a:lnTo>
                        <a:close/>
                        <a:moveTo>
                          <a:pt x="543211" y="225158"/>
                        </a:moveTo>
                        <a:lnTo>
                          <a:pt x="548391" y="233446"/>
                        </a:lnTo>
                        <a:lnTo>
                          <a:pt x="551499" y="235173"/>
                        </a:lnTo>
                        <a:lnTo>
                          <a:pt x="545974" y="225849"/>
                        </a:lnTo>
                        <a:lnTo>
                          <a:pt x="543211" y="225158"/>
                        </a:lnTo>
                        <a:close/>
                        <a:moveTo>
                          <a:pt x="561859" y="271778"/>
                        </a:moveTo>
                        <a:lnTo>
                          <a:pt x="564622" y="276958"/>
                        </a:lnTo>
                        <a:lnTo>
                          <a:pt x="563586" y="279030"/>
                        </a:lnTo>
                        <a:lnTo>
                          <a:pt x="566349" y="287664"/>
                        </a:lnTo>
                        <a:lnTo>
                          <a:pt x="568766" y="288354"/>
                        </a:lnTo>
                        <a:lnTo>
                          <a:pt x="568766" y="279030"/>
                        </a:lnTo>
                        <a:lnTo>
                          <a:pt x="566003" y="275922"/>
                        </a:lnTo>
                        <a:lnTo>
                          <a:pt x="564967" y="266253"/>
                        </a:lnTo>
                        <a:lnTo>
                          <a:pt x="560478" y="254512"/>
                        </a:lnTo>
                        <a:lnTo>
                          <a:pt x="559442" y="256584"/>
                        </a:lnTo>
                        <a:lnTo>
                          <a:pt x="560823" y="263490"/>
                        </a:lnTo>
                        <a:lnTo>
                          <a:pt x="561859" y="271778"/>
                        </a:lnTo>
                        <a:close/>
                        <a:moveTo>
                          <a:pt x="486231" y="271088"/>
                        </a:moveTo>
                        <a:lnTo>
                          <a:pt x="487958" y="267980"/>
                        </a:lnTo>
                        <a:lnTo>
                          <a:pt x="480706" y="268325"/>
                        </a:lnTo>
                        <a:lnTo>
                          <a:pt x="477598" y="270742"/>
                        </a:lnTo>
                        <a:lnTo>
                          <a:pt x="481051" y="272124"/>
                        </a:lnTo>
                        <a:lnTo>
                          <a:pt x="486231" y="271088"/>
                        </a:lnTo>
                        <a:close/>
                        <a:moveTo>
                          <a:pt x="539412" y="216179"/>
                        </a:moveTo>
                        <a:lnTo>
                          <a:pt x="542521" y="219287"/>
                        </a:lnTo>
                        <a:lnTo>
                          <a:pt x="544247" y="218942"/>
                        </a:lnTo>
                        <a:lnTo>
                          <a:pt x="547010" y="220669"/>
                        </a:lnTo>
                        <a:lnTo>
                          <a:pt x="546319" y="218597"/>
                        </a:lnTo>
                        <a:lnTo>
                          <a:pt x="539758" y="214107"/>
                        </a:lnTo>
                        <a:lnTo>
                          <a:pt x="535614" y="210309"/>
                        </a:lnTo>
                        <a:lnTo>
                          <a:pt x="537686" y="216179"/>
                        </a:lnTo>
                        <a:lnTo>
                          <a:pt x="539412" y="216179"/>
                        </a:lnTo>
                        <a:close/>
                        <a:moveTo>
                          <a:pt x="507642" y="245187"/>
                        </a:moveTo>
                        <a:lnTo>
                          <a:pt x="511440" y="247950"/>
                        </a:lnTo>
                        <a:lnTo>
                          <a:pt x="515930" y="246914"/>
                        </a:lnTo>
                        <a:lnTo>
                          <a:pt x="512476" y="245878"/>
                        </a:lnTo>
                        <a:lnTo>
                          <a:pt x="511440" y="242079"/>
                        </a:lnTo>
                        <a:lnTo>
                          <a:pt x="511440" y="239317"/>
                        </a:lnTo>
                        <a:lnTo>
                          <a:pt x="509368" y="235863"/>
                        </a:lnTo>
                        <a:lnTo>
                          <a:pt x="506606" y="236899"/>
                        </a:lnTo>
                        <a:lnTo>
                          <a:pt x="505224" y="235863"/>
                        </a:lnTo>
                        <a:lnTo>
                          <a:pt x="501426" y="239317"/>
                        </a:lnTo>
                        <a:lnTo>
                          <a:pt x="507642" y="242425"/>
                        </a:lnTo>
                        <a:lnTo>
                          <a:pt x="507642" y="245187"/>
                        </a:lnTo>
                        <a:close/>
                        <a:moveTo>
                          <a:pt x="499008" y="262800"/>
                        </a:moveTo>
                        <a:lnTo>
                          <a:pt x="500735" y="263836"/>
                        </a:lnTo>
                        <a:lnTo>
                          <a:pt x="502807" y="261073"/>
                        </a:lnTo>
                        <a:lnTo>
                          <a:pt x="505570" y="255893"/>
                        </a:lnTo>
                        <a:lnTo>
                          <a:pt x="503843" y="256238"/>
                        </a:lnTo>
                        <a:lnTo>
                          <a:pt x="501080" y="257620"/>
                        </a:lnTo>
                        <a:lnTo>
                          <a:pt x="499699" y="250022"/>
                        </a:lnTo>
                        <a:lnTo>
                          <a:pt x="497972" y="251404"/>
                        </a:lnTo>
                        <a:lnTo>
                          <a:pt x="499354" y="255893"/>
                        </a:lnTo>
                        <a:lnTo>
                          <a:pt x="497627" y="259346"/>
                        </a:lnTo>
                        <a:lnTo>
                          <a:pt x="495210" y="258655"/>
                        </a:lnTo>
                        <a:lnTo>
                          <a:pt x="492447" y="260728"/>
                        </a:lnTo>
                        <a:lnTo>
                          <a:pt x="492792" y="265562"/>
                        </a:lnTo>
                        <a:lnTo>
                          <a:pt x="499008" y="262800"/>
                        </a:lnTo>
                        <a:close/>
                        <a:moveTo>
                          <a:pt x="500390" y="244152"/>
                        </a:moveTo>
                        <a:lnTo>
                          <a:pt x="500390" y="240353"/>
                        </a:lnTo>
                        <a:lnTo>
                          <a:pt x="497972" y="243115"/>
                        </a:lnTo>
                        <a:lnTo>
                          <a:pt x="498663" y="246569"/>
                        </a:lnTo>
                        <a:lnTo>
                          <a:pt x="500390" y="244152"/>
                        </a:lnTo>
                        <a:close/>
                      </a:path>
                    </a:pathLst>
                  </a:custGeom>
                  <a:solidFill>
                    <a:srgbClr val="FFFFFF"/>
                  </a:solidFill>
                  <a:ln cap="flat" w="3448">
                    <a:noFill/>
                    <a:prstDash val="solid"/>
                    <a:miter/>
                  </a:ln>
                </p:spPr>
                <p:txBody>
                  <a:bodyPr anchor="ctr" rtlCol="0"/>
                  <a:lstStyle/>
                  <a:p>
                    <a:endParaRPr lang="en-GB"/>
                  </a:p>
                </p:txBody>
              </p:sp>
              <p:grpSp>
                <p:nvGrpSpPr>
                  <p:cNvPr id="26" name="Graphic 4">
                    <a:extLst>
                      <a:ext uri="{FF2B5EF4-FFF2-40B4-BE49-F238E27FC236}">
                        <a16:creationId xmlns:a16="http://schemas.microsoft.com/office/drawing/2014/main" id="{982B7DCB-BB27-44FE-906E-E5A7E0F53047}"/>
                      </a:ext>
                    </a:extLst>
                  </p:cNvPr>
                  <p:cNvGrpSpPr/>
                  <p:nvPr/>
                </p:nvGrpSpPr>
                <p:grpSpPr>
                  <a:xfrm>
                    <a:off x="4899791" y="3846338"/>
                    <a:ext cx="1003172" cy="848141"/>
                    <a:chOff x="4899791" y="3846338"/>
                    <a:chExt cx="1003172" cy="848141"/>
                  </a:xfrm>
                  <a:solidFill>
                    <a:srgbClr val="FFFFFF"/>
                  </a:solidFill>
                </p:grpSpPr>
                <p:grpSp>
                  <p:nvGrpSpPr>
                    <p:cNvPr id="27" name="Graphic 4">
                      <a:extLst>
                        <a:ext uri="{FF2B5EF4-FFF2-40B4-BE49-F238E27FC236}">
                          <a16:creationId xmlns:a16="http://schemas.microsoft.com/office/drawing/2014/main" id="{88D6049F-B172-4755-A039-29E36DC895FC}"/>
                        </a:ext>
                      </a:extLst>
                    </p:cNvPr>
                    <p:cNvGrpSpPr/>
                    <p:nvPr/>
                  </p:nvGrpSpPr>
                  <p:grpSpPr>
                    <a:xfrm>
                      <a:off x="5287743" y="3846338"/>
                      <a:ext cx="615220" cy="848141"/>
                      <a:chOff x="5287743" y="3846338"/>
                      <a:chExt cx="615220" cy="848141"/>
                    </a:xfrm>
                    <a:solidFill>
                      <a:srgbClr val="FFFFFF"/>
                    </a:solidFill>
                  </p:grpSpPr>
                  <p:sp>
                    <p:nvSpPr>
                      <p:cNvPr id="28" name="Graphic 4">
                        <a:extLst>
                          <a:ext uri="{FF2B5EF4-FFF2-40B4-BE49-F238E27FC236}">
                            <a16:creationId xmlns:a16="http://schemas.microsoft.com/office/drawing/2014/main" id="{84C9D7E9-BB18-4CBF-94F3-731854585276}"/>
                          </a:ext>
                        </a:extLst>
                      </p:cNvPr>
                      <p:cNvSpPr/>
                      <p:nvPr/>
                    </p:nvSpPr>
                    <p:spPr>
                      <a:xfrm>
                        <a:off x="5287743" y="4589152"/>
                        <a:ext cx="451006" cy="105327"/>
                      </a:xfrm>
                      <a:custGeom>
                        <a:avLst/>
                        <a:gdLst>
                          <a:gd fmla="*/ 0 w 451006" name="connsiteX0"/>
                          <a:gd fmla="*/ 102910 h 105327" name="connsiteY0"/>
                          <a:gd fmla="*/ 25900 w 451006" name="connsiteX1"/>
                          <a:gd fmla="*/ 105327 h 105327" name="connsiteY1"/>
                          <a:gd fmla="*/ 141587 w 451006" name="connsiteX2"/>
                          <a:gd fmla="*/ 29699 h 105327" name="connsiteY2"/>
                          <a:gd fmla="*/ 297678 w 451006" name="connsiteX3"/>
                          <a:gd fmla="*/ 58016 h 105327" name="connsiteY3"/>
                          <a:gd fmla="*/ 451007 w 451006" name="connsiteX4"/>
                          <a:gd fmla="*/ 11741 h 105327" name="connsiteY4"/>
                          <a:gd fmla="*/ 305276 w 451006" name="connsiteX5"/>
                          <a:gd fmla="*/ 11741 h 105327" name="connsiteY5"/>
                          <a:gd fmla="*/ 203747 w 451006" name="connsiteX6"/>
                          <a:gd fmla="*/ 0 h 105327" name="connsiteY6"/>
                          <a:gd fmla="*/ 0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0" y="102910"/>
                            </a:moveTo>
                            <a:lnTo>
                              <a:pt x="25900" y="105327"/>
                            </a:lnTo>
                            <a:cubicBezTo>
                              <a:pt x="25900" y="105327"/>
                              <a:pt x="58707" y="33152"/>
                              <a:pt x="141587" y="29699"/>
                            </a:cubicBezTo>
                            <a:cubicBezTo>
                              <a:pt x="194769" y="27627"/>
                              <a:pt x="241043" y="53872"/>
                              <a:pt x="297678" y="58016"/>
                            </a:cubicBezTo>
                            <a:cubicBezTo>
                              <a:pt x="365709" y="62851"/>
                              <a:pt x="411984" y="48692"/>
                              <a:pt x="451007" y="11741"/>
                            </a:cubicBezTo>
                            <a:cubicBezTo>
                              <a:pt x="409912" y="34533"/>
                              <a:pt x="361565" y="24519"/>
                              <a:pt x="305276" y="11741"/>
                            </a:cubicBezTo>
                            <a:cubicBezTo>
                              <a:pt x="268670" y="3453"/>
                              <a:pt x="231374" y="0"/>
                              <a:pt x="203747" y="0"/>
                            </a:cubicBezTo>
                            <a:cubicBezTo>
                              <a:pt x="74592" y="1381"/>
                              <a:pt x="0" y="102910"/>
                              <a:pt x="0" y="102910"/>
                            </a:cubicBezTo>
                            <a:close/>
                          </a:path>
                        </a:pathLst>
                      </a:custGeom>
                      <a:solidFill>
                        <a:srgbClr val="FFFFFF"/>
                      </a:solidFill>
                      <a:ln cap="flat" w="3448">
                        <a:noFill/>
                        <a:prstDash val="solid"/>
                        <a:miter/>
                      </a:ln>
                    </p:spPr>
                    <p:txBody>
                      <a:bodyPr anchor="ctr" rtlCol="0"/>
                      <a:lstStyle/>
                      <a:p>
                        <a:endParaRPr lang="en-GB"/>
                      </a:p>
                    </p:txBody>
                  </p:sp>
                  <p:sp>
                    <p:nvSpPr>
                      <p:cNvPr id="29" name="Graphic 4">
                        <a:extLst>
                          <a:ext uri="{FF2B5EF4-FFF2-40B4-BE49-F238E27FC236}">
                            <a16:creationId xmlns:a16="http://schemas.microsoft.com/office/drawing/2014/main" id="{C1D3833A-48E1-44F3-BE41-55786CA8B4B7}"/>
                          </a:ext>
                        </a:extLst>
                      </p:cNvPr>
                      <p:cNvSpPr/>
                      <p:nvPr/>
                    </p:nvSpPr>
                    <p:spPr>
                      <a:xfrm>
                        <a:off x="5601997" y="4422010"/>
                        <a:ext cx="223431" cy="162652"/>
                      </a:xfrm>
                      <a:custGeom>
                        <a:avLst/>
                        <a:gdLst>
                          <a:gd fmla="*/ 73901 w 223431" name="connsiteX0"/>
                          <a:gd fmla="*/ 31425 h 162652" name="connsiteY0"/>
                          <a:gd fmla="*/ 30044 w 223431" name="connsiteX1"/>
                          <a:gd fmla="*/ 92895 h 162652" name="connsiteY1"/>
                          <a:gd fmla="*/ 0 w 223431" name="connsiteX2"/>
                          <a:gd fmla="*/ 162653 h 162652" name="connsiteY2"/>
                          <a:gd fmla="*/ 143314 w 223431" name="connsiteX3"/>
                          <a:gd fmla="*/ 142968 h 162652" name="connsiteY3"/>
                          <a:gd fmla="*/ 223431 w 223431" name="connsiteX4"/>
                          <a:gd fmla="*/ 59397 h 162652" name="connsiteY4"/>
                          <a:gd fmla="*/ 132954 w 223431" name="connsiteX5"/>
                          <a:gd fmla="*/ 105672 h 162652" name="connsiteY5"/>
                          <a:gd fmla="*/ 45239 w 223431" name="connsiteX6"/>
                          <a:gd fmla="*/ 130536 h 162652" name="connsiteY6"/>
                          <a:gd fmla="*/ 80463 w 223431" name="connsiteX7"/>
                          <a:gd fmla="*/ 73556 h 162652" name="connsiteY7"/>
                          <a:gd fmla="*/ 101183 w 223431" name="connsiteX8"/>
                          <a:gd fmla="*/ 0 h 162652" name="connsiteY8"/>
                          <a:gd fmla="*/ 73901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73901" y="31425"/>
                            </a:moveTo>
                            <a:cubicBezTo>
                              <a:pt x="61815" y="43512"/>
                              <a:pt x="45584" y="59397"/>
                              <a:pt x="30044" y="92895"/>
                            </a:cubicBezTo>
                            <a:cubicBezTo>
                              <a:pt x="14849" y="125702"/>
                              <a:pt x="14504" y="138824"/>
                              <a:pt x="0" y="162653"/>
                            </a:cubicBezTo>
                            <a:cubicBezTo>
                              <a:pt x="33497" y="150220"/>
                              <a:pt x="58361" y="174394"/>
                              <a:pt x="143314" y="142968"/>
                            </a:cubicBezTo>
                            <a:cubicBezTo>
                              <a:pt x="182682" y="128464"/>
                              <a:pt x="210309" y="91514"/>
                              <a:pt x="223431" y="59397"/>
                            </a:cubicBezTo>
                            <a:cubicBezTo>
                              <a:pt x="193387" y="86679"/>
                              <a:pt x="168868" y="100492"/>
                              <a:pt x="132954" y="105672"/>
                            </a:cubicBezTo>
                            <a:cubicBezTo>
                              <a:pt x="97730" y="110852"/>
                              <a:pt x="74937" y="113270"/>
                              <a:pt x="45239" y="130536"/>
                            </a:cubicBezTo>
                            <a:cubicBezTo>
                              <a:pt x="63887" y="110852"/>
                              <a:pt x="70794" y="99802"/>
                              <a:pt x="80463" y="73556"/>
                            </a:cubicBezTo>
                            <a:cubicBezTo>
                              <a:pt x="91168" y="45584"/>
                              <a:pt x="89441" y="21411"/>
                              <a:pt x="101183" y="0"/>
                            </a:cubicBezTo>
                            <a:cubicBezTo>
                              <a:pt x="92895" y="11051"/>
                              <a:pt x="85988" y="19339"/>
                              <a:pt x="73901" y="31425"/>
                            </a:cubicBezTo>
                            <a:close/>
                          </a:path>
                        </a:pathLst>
                      </a:custGeom>
                      <a:solidFill>
                        <a:srgbClr val="FFFFFF"/>
                      </a:solidFill>
                      <a:ln cap="flat" w="3448">
                        <a:noFill/>
                        <a:prstDash val="solid"/>
                        <a:miter/>
                      </a:ln>
                    </p:spPr>
                    <p:txBody>
                      <a:bodyPr anchor="ctr" rtlCol="0"/>
                      <a:lstStyle/>
                      <a:p>
                        <a:endParaRPr lang="en-GB"/>
                      </a:p>
                    </p:txBody>
                  </p:sp>
                  <p:sp>
                    <p:nvSpPr>
                      <p:cNvPr id="30" name="Graphic 4">
                        <a:extLst>
                          <a:ext uri="{FF2B5EF4-FFF2-40B4-BE49-F238E27FC236}">
                            <a16:creationId xmlns:a16="http://schemas.microsoft.com/office/drawing/2014/main" id="{8AAF7DED-0CA8-4CBF-963E-972EAD5F23F0}"/>
                          </a:ext>
                        </a:extLst>
                      </p:cNvPr>
                      <p:cNvSpPr/>
                      <p:nvPr/>
                    </p:nvSpPr>
                    <p:spPr>
                      <a:xfrm>
                        <a:off x="5689021" y="4326698"/>
                        <a:ext cx="194423" cy="198912"/>
                      </a:xfrm>
                      <a:custGeom>
                        <a:avLst/>
                        <a:gdLst>
                          <a:gd fmla="*/ 29699 w 194423" name="connsiteX0"/>
                          <a:gd fmla="*/ 84952 h 198912" name="connsiteY0"/>
                          <a:gd fmla="*/ 0 w 194423" name="connsiteX1"/>
                          <a:gd fmla="*/ 198913 h 198912" name="connsiteY1"/>
                          <a:gd fmla="*/ 103946 w 194423" name="connsiteX2"/>
                          <a:gd fmla="*/ 154365 h 198912" name="connsiteY2"/>
                          <a:gd fmla="*/ 194423 w 194423" name="connsiteX3"/>
                          <a:gd fmla="*/ 23828 h 198912" name="connsiteY3"/>
                          <a:gd fmla="*/ 122939 w 194423" name="connsiteX4"/>
                          <a:gd fmla="*/ 97384 h 198912" name="connsiteY4"/>
                          <a:gd fmla="*/ 46966 w 194423" name="connsiteX5"/>
                          <a:gd fmla="*/ 147458 h 198912" name="connsiteY5"/>
                          <a:gd fmla="*/ 64232 w 194423" name="connsiteX6"/>
                          <a:gd fmla="*/ 111198 h 198912" name="connsiteY6"/>
                          <a:gd fmla="*/ 65268 w 194423" name="connsiteX7"/>
                          <a:gd fmla="*/ 0 h 198912" name="connsiteY7"/>
                          <a:gd fmla="*/ 29699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29699" y="84952"/>
                            </a:moveTo>
                            <a:cubicBezTo>
                              <a:pt x="20720" y="130882"/>
                              <a:pt x="23483" y="169214"/>
                              <a:pt x="0" y="198913"/>
                            </a:cubicBezTo>
                            <a:cubicBezTo>
                              <a:pt x="31426" y="173013"/>
                              <a:pt x="61815" y="173013"/>
                              <a:pt x="103946" y="154365"/>
                            </a:cubicBezTo>
                            <a:cubicBezTo>
                              <a:pt x="154019" y="129846"/>
                              <a:pt x="180610" y="86679"/>
                              <a:pt x="194423" y="23828"/>
                            </a:cubicBezTo>
                            <a:cubicBezTo>
                              <a:pt x="183373" y="51455"/>
                              <a:pt x="154710" y="77700"/>
                              <a:pt x="122939" y="97384"/>
                            </a:cubicBezTo>
                            <a:cubicBezTo>
                              <a:pt x="96003" y="114306"/>
                              <a:pt x="66995" y="122594"/>
                              <a:pt x="46966" y="147458"/>
                            </a:cubicBezTo>
                            <a:cubicBezTo>
                              <a:pt x="58707" y="133644"/>
                              <a:pt x="61470" y="126738"/>
                              <a:pt x="64232" y="111198"/>
                            </a:cubicBezTo>
                            <a:cubicBezTo>
                              <a:pt x="72520" y="68722"/>
                              <a:pt x="58707" y="44548"/>
                              <a:pt x="65268" y="0"/>
                            </a:cubicBezTo>
                            <a:cubicBezTo>
                              <a:pt x="58707" y="17957"/>
                              <a:pt x="35224" y="55254"/>
                              <a:pt x="29699" y="84952"/>
                            </a:cubicBezTo>
                            <a:close/>
                          </a:path>
                        </a:pathLst>
                      </a:custGeom>
                      <a:solidFill>
                        <a:srgbClr val="FFFFFF"/>
                      </a:solidFill>
                      <a:ln cap="flat" w="3448">
                        <a:noFill/>
                        <a:prstDash val="solid"/>
                        <a:miter/>
                      </a:ln>
                    </p:spPr>
                    <p:txBody>
                      <a:bodyPr anchor="ctr" rtlCol="0"/>
                      <a:lstStyle/>
                      <a:p>
                        <a:endParaRPr lang="en-GB"/>
                      </a:p>
                    </p:txBody>
                  </p:sp>
                  <p:sp>
                    <p:nvSpPr>
                      <p:cNvPr id="31" name="Graphic 4">
                        <a:extLst>
                          <a:ext uri="{FF2B5EF4-FFF2-40B4-BE49-F238E27FC236}">
                            <a16:creationId xmlns:a16="http://schemas.microsoft.com/office/drawing/2014/main" id="{92431B69-2CF7-4833-BFD1-C5295429F03F}"/>
                          </a:ext>
                        </a:extLst>
                      </p:cNvPr>
                      <p:cNvSpPr/>
                      <p:nvPr/>
                    </p:nvSpPr>
                    <p:spPr>
                      <a:xfrm>
                        <a:off x="5766143" y="4219644"/>
                        <a:ext cx="136820" cy="209963"/>
                      </a:xfrm>
                      <a:custGeom>
                        <a:avLst/>
                        <a:gdLst>
                          <a:gd fmla="*/ 233 w 136820" name="connsiteX0"/>
                          <a:gd fmla="*/ 56980 h 209963" name="connsiteY0"/>
                          <a:gd fmla="*/ 5413 w 136820" name="connsiteX1"/>
                          <a:gd fmla="*/ 209963 h 209963" name="connsiteY1"/>
                          <a:gd fmla="*/ 74480 w 136820" name="connsiteX2"/>
                          <a:gd fmla="*/ 150220 h 209963" name="connsiteY2"/>
                          <a:gd fmla="*/ 136640 w 136820" name="connsiteX3"/>
                          <a:gd fmla="*/ 7597 h 209963" name="connsiteY3"/>
                          <a:gd fmla="*/ 85531 w 136820" name="connsiteX4"/>
                          <a:gd fmla="*/ 84262 h 209963" name="connsiteY4"/>
                          <a:gd fmla="*/ 32695 w 136820" name="connsiteX5"/>
                          <a:gd fmla="*/ 157818 h 209963" name="connsiteY5"/>
                          <a:gd fmla="*/ 9557 w 136820" name="connsiteX6"/>
                          <a:gd fmla="*/ 0 h 209963" name="connsiteY6"/>
                          <a:gd fmla="*/ 233 w 136820"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820">
                            <a:moveTo>
                              <a:pt x="233" y="56980"/>
                            </a:moveTo>
                            <a:cubicBezTo>
                              <a:pt x="-2875" y="129155"/>
                              <a:pt x="26479" y="143659"/>
                              <a:pt x="5413" y="209963"/>
                            </a:cubicBezTo>
                            <a:cubicBezTo>
                              <a:pt x="24061" y="183373"/>
                              <a:pt x="45817" y="175430"/>
                              <a:pt x="74480" y="150220"/>
                            </a:cubicBezTo>
                            <a:cubicBezTo>
                              <a:pt x="110050" y="118795"/>
                              <a:pt x="139403" y="71484"/>
                              <a:pt x="136640" y="7597"/>
                            </a:cubicBezTo>
                            <a:cubicBezTo>
                              <a:pt x="130079" y="25555"/>
                              <a:pt x="108668" y="59743"/>
                              <a:pt x="85531" y="84262"/>
                            </a:cubicBezTo>
                            <a:cubicBezTo>
                              <a:pt x="62393" y="108780"/>
                              <a:pt x="42709" y="137788"/>
                              <a:pt x="32695" y="157818"/>
                            </a:cubicBezTo>
                            <a:cubicBezTo>
                              <a:pt x="55832" y="78046"/>
                              <a:pt x="14392" y="48001"/>
                              <a:pt x="9557" y="0"/>
                            </a:cubicBezTo>
                            <a:cubicBezTo>
                              <a:pt x="7831" y="18303"/>
                              <a:pt x="1269" y="44893"/>
                              <a:pt x="233" y="56980"/>
                            </a:cubicBezTo>
                            <a:close/>
                          </a:path>
                        </a:pathLst>
                      </a:custGeom>
                      <a:solidFill>
                        <a:srgbClr val="FFFFFF"/>
                      </a:solidFill>
                      <a:ln cap="flat" w="3448">
                        <a:noFill/>
                        <a:prstDash val="solid"/>
                        <a:miter/>
                      </a:ln>
                    </p:spPr>
                    <p:txBody>
                      <a:bodyPr anchor="ctr" rtlCol="0"/>
                      <a:lstStyle/>
                      <a:p>
                        <a:endParaRPr lang="en-GB"/>
                      </a:p>
                    </p:txBody>
                  </p:sp>
                  <p:sp>
                    <p:nvSpPr>
                      <p:cNvPr id="32" name="Graphic 4">
                        <a:extLst>
                          <a:ext uri="{FF2B5EF4-FFF2-40B4-BE49-F238E27FC236}">
                            <a16:creationId xmlns:a16="http://schemas.microsoft.com/office/drawing/2014/main" id="{6F539687-6E24-4461-BCD0-BD26FBBEB625}"/>
                          </a:ext>
                        </a:extLst>
                      </p:cNvPr>
                      <p:cNvSpPr/>
                      <p:nvPr/>
                    </p:nvSpPr>
                    <p:spPr>
                      <a:xfrm>
                        <a:off x="5771211" y="4101540"/>
                        <a:ext cx="124714" cy="218596"/>
                      </a:xfrm>
                      <a:custGeom>
                        <a:avLst/>
                        <a:gdLst>
                          <a:gd fmla="*/ 8979 w 124714" name="connsiteX0"/>
                          <a:gd fmla="*/ 93240 h 218596" name="connsiteY0"/>
                          <a:gd fmla="*/ 0 w 124714" name="connsiteX1"/>
                          <a:gd fmla="*/ 29699 h 218596" name="connsiteY1"/>
                          <a:gd fmla="*/ 59397 w 124714" name="connsiteX2"/>
                          <a:gd fmla="*/ 174394 h 218596" name="connsiteY2"/>
                          <a:gd fmla="*/ 90132 w 124714" name="connsiteX3"/>
                          <a:gd fmla="*/ 84607 h 218596" name="connsiteY3"/>
                          <a:gd fmla="*/ 112924 w 124714" name="connsiteX4"/>
                          <a:gd fmla="*/ 0 h 218596" name="connsiteY4"/>
                          <a:gd fmla="*/ 120522 w 124714" name="connsiteX5"/>
                          <a:gd fmla="*/ 98766 h 218596" name="connsiteY5"/>
                          <a:gd fmla="*/ 84607 w 124714" name="connsiteX6"/>
                          <a:gd fmla="*/ 159545 h 218596" name="connsiteY6"/>
                          <a:gd fmla="*/ 47311 w 124714" name="connsiteX7"/>
                          <a:gd fmla="*/ 218597 h 218596" name="connsiteY7"/>
                          <a:gd fmla="*/ 8979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8979" y="93240"/>
                            </a:moveTo>
                            <a:cubicBezTo>
                              <a:pt x="2763" y="69758"/>
                              <a:pt x="5525" y="55944"/>
                              <a:pt x="0" y="29699"/>
                            </a:cubicBezTo>
                            <a:cubicBezTo>
                              <a:pt x="9669" y="53182"/>
                              <a:pt x="65268" y="94622"/>
                              <a:pt x="59397" y="174394"/>
                            </a:cubicBezTo>
                            <a:cubicBezTo>
                              <a:pt x="62505" y="159890"/>
                              <a:pt x="73901" y="115342"/>
                              <a:pt x="90132" y="84607"/>
                            </a:cubicBezTo>
                            <a:cubicBezTo>
                              <a:pt x="102910" y="60088"/>
                              <a:pt x="115687" y="35915"/>
                              <a:pt x="112924" y="0"/>
                            </a:cubicBezTo>
                            <a:cubicBezTo>
                              <a:pt x="127428" y="47311"/>
                              <a:pt x="126738" y="74938"/>
                              <a:pt x="120522" y="98766"/>
                            </a:cubicBezTo>
                            <a:cubicBezTo>
                              <a:pt x="114306" y="122594"/>
                              <a:pt x="98075" y="140897"/>
                              <a:pt x="84607" y="159545"/>
                            </a:cubicBezTo>
                            <a:cubicBezTo>
                              <a:pt x="75628" y="171977"/>
                              <a:pt x="56635" y="196150"/>
                              <a:pt x="47311" y="218597"/>
                            </a:cubicBezTo>
                            <a:cubicBezTo>
                              <a:pt x="48001" y="169559"/>
                              <a:pt x="17267" y="123630"/>
                              <a:pt x="8979" y="93240"/>
                            </a:cubicBezTo>
                            <a:close/>
                          </a:path>
                        </a:pathLst>
                      </a:custGeom>
                      <a:solidFill>
                        <a:srgbClr val="FFFFFF"/>
                      </a:solidFill>
                      <a:ln cap="flat" w="3448">
                        <a:noFill/>
                        <a:prstDash val="solid"/>
                        <a:miter/>
                      </a:ln>
                    </p:spPr>
                    <p:txBody>
                      <a:bodyPr anchor="ctr" rtlCol="0"/>
                      <a:lstStyle/>
                      <a:p>
                        <a:endParaRPr lang="en-GB"/>
                      </a:p>
                    </p:txBody>
                  </p:sp>
                  <p:sp>
                    <p:nvSpPr>
                      <p:cNvPr id="33" name="Graphic 4">
                        <a:extLst>
                          <a:ext uri="{FF2B5EF4-FFF2-40B4-BE49-F238E27FC236}">
                            <a16:creationId xmlns:a16="http://schemas.microsoft.com/office/drawing/2014/main" id="{D162BEB3-9E9C-49EF-A9C3-639E781F0628}"/>
                          </a:ext>
                        </a:extLst>
                      </p:cNvPr>
                      <p:cNvSpPr/>
                      <p:nvPr/>
                    </p:nvSpPr>
                    <p:spPr>
                      <a:xfrm>
                        <a:off x="5734605" y="3984126"/>
                        <a:ext cx="137556" cy="216870"/>
                      </a:xfrm>
                      <a:custGeom>
                        <a:avLst/>
                        <a:gdLst>
                          <a:gd fmla="*/ 27972 w 137556" name="connsiteX0"/>
                          <a:gd fmla="*/ 103946 h 216870" name="connsiteY0"/>
                          <a:gd fmla="*/ 0 w 137556" name="connsiteX1"/>
                          <a:gd fmla="*/ 42131 h 216870" name="connsiteY1"/>
                          <a:gd fmla="*/ 36606 w 137556" name="connsiteX2"/>
                          <a:gd fmla="*/ 76664 h 216870" name="connsiteY2"/>
                          <a:gd fmla="*/ 98420 w 137556" name="connsiteX3"/>
                          <a:gd fmla="*/ 173703 h 216870" name="connsiteY3"/>
                          <a:gd fmla="*/ 108435 w 137556" name="connsiteX4"/>
                          <a:gd fmla="*/ 97039 h 216870" name="connsiteY4"/>
                          <a:gd fmla="*/ 99111 w 137556" name="connsiteX5"/>
                          <a:gd fmla="*/ 0 h 216870" name="connsiteY5"/>
                          <a:gd fmla="*/ 133990 w 137556" name="connsiteX6"/>
                          <a:gd fmla="*/ 131572 h 216870" name="connsiteY6"/>
                          <a:gd fmla="*/ 102564 w 137556" name="connsiteX7"/>
                          <a:gd fmla="*/ 216870 h 216870" name="connsiteY7"/>
                          <a:gd fmla="*/ 27972 w 137556" name="connsiteX8"/>
                          <a:gd fmla="*/ 103946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27972" y="103946"/>
                            </a:moveTo>
                            <a:cubicBezTo>
                              <a:pt x="17612" y="83916"/>
                              <a:pt x="13468" y="67340"/>
                              <a:pt x="0" y="42131"/>
                            </a:cubicBezTo>
                            <a:cubicBezTo>
                              <a:pt x="8288" y="53182"/>
                              <a:pt x="15540" y="58707"/>
                              <a:pt x="36606" y="76664"/>
                            </a:cubicBezTo>
                            <a:cubicBezTo>
                              <a:pt x="65268" y="100838"/>
                              <a:pt x="87024" y="128464"/>
                              <a:pt x="98420" y="173703"/>
                            </a:cubicBezTo>
                            <a:cubicBezTo>
                              <a:pt x="99111" y="145386"/>
                              <a:pt x="102564" y="128464"/>
                              <a:pt x="108435" y="97039"/>
                            </a:cubicBezTo>
                            <a:cubicBezTo>
                              <a:pt x="113615" y="68722"/>
                              <a:pt x="112234" y="35915"/>
                              <a:pt x="99111" y="0"/>
                            </a:cubicBezTo>
                            <a:cubicBezTo>
                              <a:pt x="124320" y="30735"/>
                              <a:pt x="146422" y="91168"/>
                              <a:pt x="133990" y="131572"/>
                            </a:cubicBezTo>
                            <a:cubicBezTo>
                              <a:pt x="124320" y="170250"/>
                              <a:pt x="107399" y="189589"/>
                              <a:pt x="102564" y="216870"/>
                            </a:cubicBezTo>
                            <a:cubicBezTo>
                              <a:pt x="85298" y="162307"/>
                              <a:pt x="42131" y="131572"/>
                              <a:pt x="27972" y="103946"/>
                            </a:cubicBezTo>
                            <a:close/>
                          </a:path>
                        </a:pathLst>
                      </a:custGeom>
                      <a:solidFill>
                        <a:srgbClr val="FFFFFF"/>
                      </a:solidFill>
                      <a:ln cap="flat" w="3448">
                        <a:noFill/>
                        <a:prstDash val="solid"/>
                        <a:miter/>
                      </a:ln>
                    </p:spPr>
                    <p:txBody>
                      <a:bodyPr anchor="ctr" rtlCol="0"/>
                      <a:lstStyle/>
                      <a:p>
                        <a:endParaRPr lang="en-GB"/>
                      </a:p>
                    </p:txBody>
                  </p:sp>
                  <p:sp>
                    <p:nvSpPr>
                      <p:cNvPr id="34" name="Graphic 4">
                        <a:extLst>
                          <a:ext uri="{FF2B5EF4-FFF2-40B4-BE49-F238E27FC236}">
                            <a16:creationId xmlns:a16="http://schemas.microsoft.com/office/drawing/2014/main" id="{3FC34BD9-D367-44DF-902E-8FC04B65121B}"/>
                          </a:ext>
                        </a:extLst>
                      </p:cNvPr>
                      <p:cNvSpPr/>
                      <p:nvPr/>
                    </p:nvSpPr>
                    <p:spPr>
                      <a:xfrm>
                        <a:off x="5681769" y="3904009"/>
                        <a:ext cx="143391" cy="195459"/>
                      </a:xfrm>
                      <a:custGeom>
                        <a:avLst/>
                        <a:gdLst>
                          <a:gd fmla="*/ 94276 w 143391" name="connsiteX0"/>
                          <a:gd fmla="*/ 133644 h 195459" name="connsiteY0"/>
                          <a:gd fmla="*/ 34188 w 143391" name="connsiteX1"/>
                          <a:gd fmla="*/ 85298 h 195459" name="connsiteY1"/>
                          <a:gd fmla="*/ 0 w 143391" name="connsiteX2"/>
                          <a:gd fmla="*/ 33497 h 195459" name="connsiteY2"/>
                          <a:gd fmla="*/ 58707 w 143391" name="connsiteX3"/>
                          <a:gd fmla="*/ 75283 h 195459" name="connsiteY3"/>
                          <a:gd fmla="*/ 120176 w 143391" name="connsiteX4"/>
                          <a:gd fmla="*/ 129500 h 195459" name="connsiteY4"/>
                          <a:gd fmla="*/ 107399 w 143391" name="connsiteX5"/>
                          <a:gd fmla="*/ 63196 h 195459" name="connsiteY5"/>
                          <a:gd fmla="*/ 81154 w 143391" name="connsiteX6"/>
                          <a:gd fmla="*/ 0 h 195459" name="connsiteY6"/>
                          <a:gd fmla="*/ 139860 w 143391" name="connsiteX7"/>
                          <a:gd fmla="*/ 91514 h 195459" name="connsiteY7"/>
                          <a:gd fmla="*/ 141932 w 143391" name="connsiteX8"/>
                          <a:gd fmla="*/ 195459 h 195459" name="connsiteY8"/>
                          <a:gd fmla="*/ 94276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94276" y="133644"/>
                            </a:moveTo>
                            <a:cubicBezTo>
                              <a:pt x="81499" y="123284"/>
                              <a:pt x="49728" y="103600"/>
                              <a:pt x="34188" y="85298"/>
                            </a:cubicBezTo>
                            <a:cubicBezTo>
                              <a:pt x="18648" y="66995"/>
                              <a:pt x="10705" y="49728"/>
                              <a:pt x="0" y="33497"/>
                            </a:cubicBezTo>
                            <a:cubicBezTo>
                              <a:pt x="22792" y="54563"/>
                              <a:pt x="35569" y="60779"/>
                              <a:pt x="58707" y="75283"/>
                            </a:cubicBezTo>
                            <a:cubicBezTo>
                              <a:pt x="79772" y="87370"/>
                              <a:pt x="108435" y="103600"/>
                              <a:pt x="120176" y="129500"/>
                            </a:cubicBezTo>
                            <a:cubicBezTo>
                              <a:pt x="113270" y="110162"/>
                              <a:pt x="109816" y="84607"/>
                              <a:pt x="107399" y="63196"/>
                            </a:cubicBezTo>
                            <a:cubicBezTo>
                              <a:pt x="103946" y="31080"/>
                              <a:pt x="90823" y="11741"/>
                              <a:pt x="81154" y="0"/>
                            </a:cubicBezTo>
                            <a:cubicBezTo>
                              <a:pt x="112579" y="25209"/>
                              <a:pt x="131227" y="46275"/>
                              <a:pt x="139860" y="91514"/>
                            </a:cubicBezTo>
                            <a:cubicBezTo>
                              <a:pt x="148149" y="136752"/>
                              <a:pt x="138824" y="170941"/>
                              <a:pt x="141932" y="195459"/>
                            </a:cubicBezTo>
                            <a:cubicBezTo>
                              <a:pt x="125356" y="162653"/>
                              <a:pt x="107054" y="144004"/>
                              <a:pt x="94276" y="133644"/>
                            </a:cubicBezTo>
                            <a:close/>
                          </a:path>
                        </a:pathLst>
                      </a:custGeom>
                      <a:solidFill>
                        <a:srgbClr val="FFFFFF"/>
                      </a:solidFill>
                      <a:ln cap="flat" w="3448">
                        <a:noFill/>
                        <a:prstDash val="solid"/>
                        <a:miter/>
                      </a:ln>
                    </p:spPr>
                    <p:txBody>
                      <a:bodyPr anchor="ctr" rtlCol="0"/>
                      <a:lstStyle/>
                      <a:p>
                        <a:endParaRPr lang="en-GB"/>
                      </a:p>
                    </p:txBody>
                  </p:sp>
                  <p:sp>
                    <p:nvSpPr>
                      <p:cNvPr id="35" name="Graphic 4">
                        <a:extLst>
                          <a:ext uri="{FF2B5EF4-FFF2-40B4-BE49-F238E27FC236}">
                            <a16:creationId xmlns:a16="http://schemas.microsoft.com/office/drawing/2014/main" id="{B97E35F7-1356-4416-880F-EA6453E4335D}"/>
                          </a:ext>
                        </a:extLst>
                      </p:cNvPr>
                      <p:cNvSpPr/>
                      <p:nvPr/>
                    </p:nvSpPr>
                    <p:spPr>
                      <a:xfrm>
                        <a:off x="5632732" y="3846338"/>
                        <a:ext cx="149184" cy="144004"/>
                      </a:xfrm>
                      <a:custGeom>
                        <a:avLst/>
                        <a:gdLst>
                          <a:gd fmla="*/ 149185 w 149184" name="connsiteX0"/>
                          <a:gd fmla="*/ 144005 h 144004" name="connsiteY0"/>
                          <a:gd fmla="*/ 92204 w 149184" name="connsiteX1"/>
                          <a:gd fmla="*/ 53527 h 144004" name="connsiteY1"/>
                          <a:gd fmla="*/ 0 w 149184" name="connsiteX2"/>
                          <a:gd fmla="*/ 0 h 144004" name="connsiteY2"/>
                          <a:gd fmla="*/ 69412 w 149184" name="connsiteX3"/>
                          <a:gd fmla="*/ 78736 h 144004" name="connsiteY3"/>
                          <a:gd fmla="*/ 149185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149185" y="144005"/>
                            </a:moveTo>
                            <a:cubicBezTo>
                              <a:pt x="135371" y="102219"/>
                              <a:pt x="120867" y="77355"/>
                              <a:pt x="92204" y="53527"/>
                            </a:cubicBezTo>
                            <a:cubicBezTo>
                              <a:pt x="54908" y="22447"/>
                              <a:pt x="15540" y="7597"/>
                              <a:pt x="0" y="0"/>
                            </a:cubicBezTo>
                            <a:cubicBezTo>
                              <a:pt x="30389" y="21756"/>
                              <a:pt x="29008" y="40404"/>
                              <a:pt x="69412" y="78736"/>
                            </a:cubicBezTo>
                            <a:cubicBezTo>
                              <a:pt x="100838" y="108780"/>
                              <a:pt x="123284" y="110852"/>
                              <a:pt x="149185" y="144005"/>
                            </a:cubicBezTo>
                            <a:close/>
                          </a:path>
                        </a:pathLst>
                      </a:custGeom>
                      <a:solidFill>
                        <a:srgbClr val="FFFFFF"/>
                      </a:solidFill>
                      <a:ln cap="flat" w="3448">
                        <a:noFill/>
                        <a:prstDash val="solid"/>
                        <a:miter/>
                      </a:ln>
                    </p:spPr>
                    <p:txBody>
                      <a:bodyPr anchor="ctr" rtlCol="0"/>
                      <a:lstStyle/>
                      <a:p>
                        <a:endParaRPr lang="en-GB"/>
                      </a:p>
                    </p:txBody>
                  </p:sp>
                </p:grpSp>
                <p:sp>
                  <p:nvSpPr>
                    <p:cNvPr id="36" name="Graphic 4">
                      <a:extLst>
                        <a:ext uri="{FF2B5EF4-FFF2-40B4-BE49-F238E27FC236}">
                          <a16:creationId xmlns:a16="http://schemas.microsoft.com/office/drawing/2014/main" id="{2BDDCEB8-1DCC-4163-A29B-D80E0AA187C2}"/>
                        </a:ext>
                      </a:extLst>
                    </p:cNvPr>
                    <p:cNvSpPr/>
                    <p:nvPr/>
                  </p:nvSpPr>
                  <p:spPr>
                    <a:xfrm>
                      <a:off x="5063966" y="4589152"/>
                      <a:ext cx="451006" cy="105327"/>
                    </a:xfrm>
                    <a:custGeom>
                      <a:avLst/>
                      <a:gdLst>
                        <a:gd fmla="*/ 451007 w 451006" name="connsiteX0"/>
                        <a:gd fmla="*/ 102910 h 105327" name="connsiteY0"/>
                        <a:gd fmla="*/ 425107 w 451006" name="connsiteX1"/>
                        <a:gd fmla="*/ 105327 h 105327" name="connsiteY1"/>
                        <a:gd fmla="*/ 309420 w 451006" name="connsiteX2"/>
                        <a:gd fmla="*/ 29699 h 105327" name="connsiteY2"/>
                        <a:gd fmla="*/ 153329 w 451006" name="connsiteX3"/>
                        <a:gd fmla="*/ 58016 h 105327" name="connsiteY3"/>
                        <a:gd fmla="*/ 0 w 451006" name="connsiteX4"/>
                        <a:gd fmla="*/ 11741 h 105327" name="connsiteY4"/>
                        <a:gd fmla="*/ 145731 w 451006" name="connsiteX5"/>
                        <a:gd fmla="*/ 11741 h 105327" name="connsiteY5"/>
                        <a:gd fmla="*/ 247260 w 451006" name="connsiteX6"/>
                        <a:gd fmla="*/ 0 h 105327" name="connsiteY6"/>
                        <a:gd fmla="*/ 451007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451007" y="102910"/>
                          </a:moveTo>
                          <a:lnTo>
                            <a:pt x="425107" y="105327"/>
                          </a:lnTo>
                          <a:cubicBezTo>
                            <a:pt x="425107" y="105327"/>
                            <a:pt x="392300" y="33152"/>
                            <a:pt x="309420" y="29699"/>
                          </a:cubicBezTo>
                          <a:cubicBezTo>
                            <a:pt x="256238" y="27627"/>
                            <a:pt x="209964" y="53872"/>
                            <a:pt x="153329" y="58016"/>
                          </a:cubicBezTo>
                          <a:cubicBezTo>
                            <a:pt x="85298" y="62851"/>
                            <a:pt x="39023" y="48692"/>
                            <a:pt x="0" y="11741"/>
                          </a:cubicBezTo>
                          <a:cubicBezTo>
                            <a:pt x="41095" y="34533"/>
                            <a:pt x="89442" y="24519"/>
                            <a:pt x="145731" y="11741"/>
                          </a:cubicBezTo>
                          <a:cubicBezTo>
                            <a:pt x="182337" y="3453"/>
                            <a:pt x="219633" y="0"/>
                            <a:pt x="247260" y="0"/>
                          </a:cubicBezTo>
                          <a:cubicBezTo>
                            <a:pt x="376415" y="1381"/>
                            <a:pt x="451007" y="102910"/>
                            <a:pt x="451007" y="102910"/>
                          </a:cubicBezTo>
                          <a:close/>
                        </a:path>
                      </a:pathLst>
                    </a:custGeom>
                    <a:solidFill>
                      <a:srgbClr val="FFFFFF"/>
                    </a:solidFill>
                    <a:ln cap="flat" w="3448">
                      <a:noFill/>
                      <a:prstDash val="solid"/>
                      <a:miter/>
                    </a:ln>
                  </p:spPr>
                  <p:txBody>
                    <a:bodyPr anchor="ctr" rtlCol="0"/>
                    <a:lstStyle/>
                    <a:p>
                      <a:endParaRPr lang="en-GB"/>
                    </a:p>
                  </p:txBody>
                </p:sp>
                <p:sp>
                  <p:nvSpPr>
                    <p:cNvPr id="37" name="Graphic 4">
                      <a:extLst>
                        <a:ext uri="{FF2B5EF4-FFF2-40B4-BE49-F238E27FC236}">
                          <a16:creationId xmlns:a16="http://schemas.microsoft.com/office/drawing/2014/main" id="{5F450256-D258-4075-B5C2-DED4A9D80EEB}"/>
                        </a:ext>
                      </a:extLst>
                    </p:cNvPr>
                    <p:cNvSpPr/>
                    <p:nvPr/>
                  </p:nvSpPr>
                  <p:spPr>
                    <a:xfrm>
                      <a:off x="4977287" y="4422010"/>
                      <a:ext cx="223431" cy="162652"/>
                    </a:xfrm>
                    <a:custGeom>
                      <a:avLst/>
                      <a:gdLst>
                        <a:gd fmla="*/ 149530 w 223431" name="connsiteX0"/>
                        <a:gd fmla="*/ 31425 h 162652" name="connsiteY0"/>
                        <a:gd fmla="*/ 193387 w 223431" name="connsiteX1"/>
                        <a:gd fmla="*/ 92895 h 162652" name="connsiteY1"/>
                        <a:gd fmla="*/ 223431 w 223431" name="connsiteX2"/>
                        <a:gd fmla="*/ 162653 h 162652" name="connsiteY2"/>
                        <a:gd fmla="*/ 80118 w 223431" name="connsiteX3"/>
                        <a:gd fmla="*/ 142968 h 162652" name="connsiteY3"/>
                        <a:gd fmla="*/ 0 w 223431" name="connsiteX4"/>
                        <a:gd fmla="*/ 59397 h 162652" name="connsiteY4"/>
                        <a:gd fmla="*/ 90478 w 223431" name="connsiteX5"/>
                        <a:gd fmla="*/ 105672 h 162652" name="connsiteY5"/>
                        <a:gd fmla="*/ 178192 w 223431" name="connsiteX6"/>
                        <a:gd fmla="*/ 130536 h 162652" name="connsiteY6"/>
                        <a:gd fmla="*/ 142969 w 223431" name="connsiteX7"/>
                        <a:gd fmla="*/ 73556 h 162652" name="connsiteY7"/>
                        <a:gd fmla="*/ 122248 w 223431" name="connsiteX8"/>
                        <a:gd fmla="*/ 0 h 162652" name="connsiteY8"/>
                        <a:gd fmla="*/ 149530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149530" y="31425"/>
                          </a:moveTo>
                          <a:cubicBezTo>
                            <a:pt x="161616" y="43512"/>
                            <a:pt x="177847" y="59397"/>
                            <a:pt x="193387" y="92895"/>
                          </a:cubicBezTo>
                          <a:cubicBezTo>
                            <a:pt x="208582" y="125702"/>
                            <a:pt x="208927" y="138824"/>
                            <a:pt x="223431" y="162653"/>
                          </a:cubicBezTo>
                          <a:cubicBezTo>
                            <a:pt x="189934" y="150220"/>
                            <a:pt x="165070" y="174394"/>
                            <a:pt x="80118" y="142968"/>
                          </a:cubicBezTo>
                          <a:cubicBezTo>
                            <a:pt x="40749" y="128464"/>
                            <a:pt x="13123" y="91514"/>
                            <a:pt x="0" y="59397"/>
                          </a:cubicBezTo>
                          <a:cubicBezTo>
                            <a:pt x="30044" y="86679"/>
                            <a:pt x="54563" y="100492"/>
                            <a:pt x="90478" y="105672"/>
                          </a:cubicBezTo>
                          <a:cubicBezTo>
                            <a:pt x="125702" y="110852"/>
                            <a:pt x="148494" y="113270"/>
                            <a:pt x="178192" y="130536"/>
                          </a:cubicBezTo>
                          <a:cubicBezTo>
                            <a:pt x="159545" y="110852"/>
                            <a:pt x="152638" y="99802"/>
                            <a:pt x="142969" y="73556"/>
                          </a:cubicBezTo>
                          <a:cubicBezTo>
                            <a:pt x="132263" y="45584"/>
                            <a:pt x="133990" y="21411"/>
                            <a:pt x="122248" y="0"/>
                          </a:cubicBezTo>
                          <a:cubicBezTo>
                            <a:pt x="130536" y="11051"/>
                            <a:pt x="137443" y="19339"/>
                            <a:pt x="149530" y="31425"/>
                          </a:cubicBezTo>
                          <a:close/>
                        </a:path>
                      </a:pathLst>
                    </a:custGeom>
                    <a:solidFill>
                      <a:srgbClr val="FFFFFF"/>
                    </a:solidFill>
                    <a:ln cap="flat" w="3448">
                      <a:noFill/>
                      <a:prstDash val="solid"/>
                      <a:miter/>
                    </a:ln>
                  </p:spPr>
                  <p:txBody>
                    <a:bodyPr anchor="ctr" rtlCol="0"/>
                    <a:lstStyle/>
                    <a:p>
                      <a:endParaRPr lang="en-GB"/>
                    </a:p>
                  </p:txBody>
                </p:sp>
                <p:sp>
                  <p:nvSpPr>
                    <p:cNvPr id="38" name="Graphic 4">
                      <a:extLst>
                        <a:ext uri="{FF2B5EF4-FFF2-40B4-BE49-F238E27FC236}">
                          <a16:creationId xmlns:a16="http://schemas.microsoft.com/office/drawing/2014/main" id="{D85F38C8-1508-4D0A-8BB9-0DF17678E9A3}"/>
                        </a:ext>
                      </a:extLst>
                    </p:cNvPr>
                    <p:cNvSpPr/>
                    <p:nvPr/>
                  </p:nvSpPr>
                  <p:spPr>
                    <a:xfrm>
                      <a:off x="4919271" y="4326698"/>
                      <a:ext cx="194423" cy="198912"/>
                    </a:xfrm>
                    <a:custGeom>
                      <a:avLst/>
                      <a:gdLst>
                        <a:gd fmla="*/ 164725 w 194423" name="connsiteX0"/>
                        <a:gd fmla="*/ 84952 h 198912" name="connsiteY0"/>
                        <a:gd fmla="*/ 194423 w 194423" name="connsiteX1"/>
                        <a:gd fmla="*/ 198913 h 198912" name="connsiteY1"/>
                        <a:gd fmla="*/ 90478 w 194423" name="connsiteX2"/>
                        <a:gd fmla="*/ 154365 h 198912" name="connsiteY2"/>
                        <a:gd fmla="*/ 0 w 194423" name="connsiteX3"/>
                        <a:gd fmla="*/ 23828 h 198912" name="connsiteY3"/>
                        <a:gd fmla="*/ 71484 w 194423" name="connsiteX4"/>
                        <a:gd fmla="*/ 97384 h 198912" name="connsiteY4"/>
                        <a:gd fmla="*/ 147458 w 194423" name="connsiteX5"/>
                        <a:gd fmla="*/ 147458 h 198912" name="connsiteY5"/>
                        <a:gd fmla="*/ 130191 w 194423" name="connsiteX6"/>
                        <a:gd fmla="*/ 111198 h 198912" name="connsiteY6"/>
                        <a:gd fmla="*/ 129155 w 194423" name="connsiteX7"/>
                        <a:gd fmla="*/ 0 h 198912" name="connsiteY7"/>
                        <a:gd fmla="*/ 164725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164725" y="84952"/>
                          </a:moveTo>
                          <a:cubicBezTo>
                            <a:pt x="173703" y="130882"/>
                            <a:pt x="170941" y="169214"/>
                            <a:pt x="194423" y="198913"/>
                          </a:cubicBezTo>
                          <a:cubicBezTo>
                            <a:pt x="162998" y="173013"/>
                            <a:pt x="132608" y="173013"/>
                            <a:pt x="90478" y="154365"/>
                          </a:cubicBezTo>
                          <a:cubicBezTo>
                            <a:pt x="40404" y="129846"/>
                            <a:pt x="13813" y="86679"/>
                            <a:pt x="0" y="23828"/>
                          </a:cubicBezTo>
                          <a:cubicBezTo>
                            <a:pt x="11051" y="51455"/>
                            <a:pt x="39713" y="77700"/>
                            <a:pt x="71484" y="97384"/>
                          </a:cubicBezTo>
                          <a:cubicBezTo>
                            <a:pt x="98420" y="114306"/>
                            <a:pt x="127428" y="122594"/>
                            <a:pt x="147458" y="147458"/>
                          </a:cubicBezTo>
                          <a:cubicBezTo>
                            <a:pt x="135716" y="133644"/>
                            <a:pt x="132954" y="126738"/>
                            <a:pt x="130191" y="111198"/>
                          </a:cubicBezTo>
                          <a:cubicBezTo>
                            <a:pt x="121903" y="68722"/>
                            <a:pt x="135716" y="44548"/>
                            <a:pt x="129155" y="0"/>
                          </a:cubicBezTo>
                          <a:cubicBezTo>
                            <a:pt x="135716" y="17957"/>
                            <a:pt x="159199" y="55254"/>
                            <a:pt x="164725" y="84952"/>
                          </a:cubicBezTo>
                          <a:close/>
                        </a:path>
                      </a:pathLst>
                    </a:custGeom>
                    <a:solidFill>
                      <a:srgbClr val="FFFFFF"/>
                    </a:solidFill>
                    <a:ln cap="flat" w="3448">
                      <a:noFill/>
                      <a:prstDash val="solid"/>
                      <a:miter/>
                    </a:ln>
                  </p:spPr>
                  <p:txBody>
                    <a:bodyPr anchor="ctr" rtlCol="0"/>
                    <a:lstStyle/>
                    <a:p>
                      <a:endParaRPr lang="en-GB"/>
                    </a:p>
                  </p:txBody>
                </p:sp>
                <p:sp>
                  <p:nvSpPr>
                    <p:cNvPr id="39" name="Graphic 4">
                      <a:extLst>
                        <a:ext uri="{FF2B5EF4-FFF2-40B4-BE49-F238E27FC236}">
                          <a16:creationId xmlns:a16="http://schemas.microsoft.com/office/drawing/2014/main" id="{1D6055FB-A370-43A1-AA45-E830CA6E5035}"/>
                        </a:ext>
                      </a:extLst>
                    </p:cNvPr>
                    <p:cNvSpPr/>
                    <p:nvPr/>
                  </p:nvSpPr>
                  <p:spPr>
                    <a:xfrm>
                      <a:off x="4899791" y="4219644"/>
                      <a:ext cx="136781" cy="209963"/>
                    </a:xfrm>
                    <a:custGeom>
                      <a:avLst/>
                      <a:gdLst>
                        <a:gd fmla="*/ 136548 w 136781" name="connsiteX0"/>
                        <a:gd fmla="*/ 56980 h 209963" name="connsiteY0"/>
                        <a:gd fmla="*/ 131368 w 136781" name="connsiteX1"/>
                        <a:gd fmla="*/ 209963 h 209963" name="connsiteY1"/>
                        <a:gd fmla="*/ 62301 w 136781" name="connsiteX2"/>
                        <a:gd fmla="*/ 150220 h 209963" name="connsiteY2"/>
                        <a:gd fmla="*/ 141 w 136781" name="connsiteX3"/>
                        <a:gd fmla="*/ 7597 h 209963" name="connsiteY3"/>
                        <a:gd fmla="*/ 51251 w 136781" name="connsiteX4"/>
                        <a:gd fmla="*/ 84262 h 209963" name="connsiteY4"/>
                        <a:gd fmla="*/ 104087 w 136781" name="connsiteX5"/>
                        <a:gd fmla="*/ 157818 h 209963" name="connsiteY5"/>
                        <a:gd fmla="*/ 127224 w 136781" name="connsiteX6"/>
                        <a:gd fmla="*/ 0 h 209963" name="connsiteY6"/>
                        <a:gd fmla="*/ 136548 w 136781"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781">
                          <a:moveTo>
                            <a:pt x="136548" y="56980"/>
                          </a:moveTo>
                          <a:cubicBezTo>
                            <a:pt x="139656" y="129155"/>
                            <a:pt x="110303" y="143659"/>
                            <a:pt x="131368" y="209963"/>
                          </a:cubicBezTo>
                          <a:cubicBezTo>
                            <a:pt x="112720" y="183373"/>
                            <a:pt x="90964" y="175430"/>
                            <a:pt x="62301" y="150220"/>
                          </a:cubicBezTo>
                          <a:cubicBezTo>
                            <a:pt x="26732" y="118795"/>
                            <a:pt x="-2276" y="71484"/>
                            <a:pt x="141" y="7597"/>
                          </a:cubicBezTo>
                          <a:cubicBezTo>
                            <a:pt x="6702" y="25555"/>
                            <a:pt x="28113" y="59743"/>
                            <a:pt x="51251" y="84262"/>
                          </a:cubicBezTo>
                          <a:cubicBezTo>
                            <a:pt x="74388" y="108780"/>
                            <a:pt x="94072" y="137788"/>
                            <a:pt x="104087" y="157818"/>
                          </a:cubicBezTo>
                          <a:cubicBezTo>
                            <a:pt x="80949" y="78046"/>
                            <a:pt x="122389" y="48001"/>
                            <a:pt x="127224" y="0"/>
                          </a:cubicBezTo>
                          <a:cubicBezTo>
                            <a:pt x="128951" y="18303"/>
                            <a:pt x="135512" y="44893"/>
                            <a:pt x="136548" y="56980"/>
                          </a:cubicBezTo>
                          <a:close/>
                        </a:path>
                      </a:pathLst>
                    </a:custGeom>
                    <a:solidFill>
                      <a:srgbClr val="FFFFFF"/>
                    </a:solidFill>
                    <a:ln cap="flat" w="3448">
                      <a:noFill/>
                      <a:prstDash val="solid"/>
                      <a:miter/>
                    </a:ln>
                  </p:spPr>
                  <p:txBody>
                    <a:bodyPr anchor="ctr" rtlCol="0"/>
                    <a:lstStyle/>
                    <a:p>
                      <a:endParaRPr lang="en-GB"/>
                    </a:p>
                  </p:txBody>
                </p:sp>
                <p:sp>
                  <p:nvSpPr>
                    <p:cNvPr id="40" name="Graphic 4">
                      <a:extLst>
                        <a:ext uri="{FF2B5EF4-FFF2-40B4-BE49-F238E27FC236}">
                          <a16:creationId xmlns:a16="http://schemas.microsoft.com/office/drawing/2014/main" id="{A0F23896-8411-4954-A489-02233982C251}"/>
                        </a:ext>
                      </a:extLst>
                    </p:cNvPr>
                    <p:cNvSpPr/>
                    <p:nvPr/>
                  </p:nvSpPr>
                  <p:spPr>
                    <a:xfrm>
                      <a:off x="4906790" y="4101540"/>
                      <a:ext cx="124714" cy="218596"/>
                    </a:xfrm>
                    <a:custGeom>
                      <a:avLst/>
                      <a:gdLst>
                        <a:gd fmla="*/ 115736 w 124714" name="connsiteX0"/>
                        <a:gd fmla="*/ 93240 h 218596" name="connsiteY0"/>
                        <a:gd fmla="*/ 124715 w 124714" name="connsiteX1"/>
                        <a:gd fmla="*/ 29699 h 218596" name="connsiteY1"/>
                        <a:gd fmla="*/ 65317 w 124714" name="connsiteX2"/>
                        <a:gd fmla="*/ 174394 h 218596" name="connsiteY2"/>
                        <a:gd fmla="*/ 34583 w 124714" name="connsiteX3"/>
                        <a:gd fmla="*/ 84607 h 218596" name="connsiteY3"/>
                        <a:gd fmla="*/ 11791 w 124714" name="connsiteX4"/>
                        <a:gd fmla="*/ 0 h 218596" name="connsiteY4"/>
                        <a:gd fmla="*/ 4193 w 124714" name="connsiteX5"/>
                        <a:gd fmla="*/ 98766 h 218596" name="connsiteY5"/>
                        <a:gd fmla="*/ 40108 w 124714" name="connsiteX6"/>
                        <a:gd fmla="*/ 159545 h 218596" name="connsiteY6"/>
                        <a:gd fmla="*/ 77404 w 124714" name="connsiteX7"/>
                        <a:gd fmla="*/ 218597 h 218596" name="connsiteY7"/>
                        <a:gd fmla="*/ 115736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115736" y="93240"/>
                          </a:moveTo>
                          <a:cubicBezTo>
                            <a:pt x="121952" y="69758"/>
                            <a:pt x="119189" y="55944"/>
                            <a:pt x="124715" y="29699"/>
                          </a:cubicBezTo>
                          <a:cubicBezTo>
                            <a:pt x="115046" y="53182"/>
                            <a:pt x="59447" y="94622"/>
                            <a:pt x="65317" y="174394"/>
                          </a:cubicBezTo>
                          <a:cubicBezTo>
                            <a:pt x="62209" y="159890"/>
                            <a:pt x="50813" y="115342"/>
                            <a:pt x="34583" y="84607"/>
                          </a:cubicBezTo>
                          <a:cubicBezTo>
                            <a:pt x="21805" y="60088"/>
                            <a:pt x="9028" y="35915"/>
                            <a:pt x="11791" y="0"/>
                          </a:cubicBezTo>
                          <a:cubicBezTo>
                            <a:pt x="-2714" y="47311"/>
                            <a:pt x="-2023" y="74938"/>
                            <a:pt x="4193" y="98766"/>
                          </a:cubicBezTo>
                          <a:cubicBezTo>
                            <a:pt x="10409" y="122594"/>
                            <a:pt x="26640" y="140897"/>
                            <a:pt x="40108" y="159545"/>
                          </a:cubicBezTo>
                          <a:cubicBezTo>
                            <a:pt x="49087" y="171977"/>
                            <a:pt x="68080" y="196150"/>
                            <a:pt x="77404" y="218597"/>
                          </a:cubicBezTo>
                          <a:cubicBezTo>
                            <a:pt x="76713" y="169559"/>
                            <a:pt x="107448" y="123630"/>
                            <a:pt x="115736" y="93240"/>
                          </a:cubicBezTo>
                          <a:close/>
                        </a:path>
                      </a:pathLst>
                    </a:custGeom>
                    <a:solidFill>
                      <a:srgbClr val="FFFFFF"/>
                    </a:solidFill>
                    <a:ln cap="flat" w="3448">
                      <a:noFill/>
                      <a:prstDash val="solid"/>
                      <a:miter/>
                    </a:ln>
                  </p:spPr>
                  <p:txBody>
                    <a:bodyPr anchor="ctr" rtlCol="0"/>
                    <a:lstStyle/>
                    <a:p>
                      <a:endParaRPr lang="en-GB"/>
                    </a:p>
                  </p:txBody>
                </p:sp>
                <p:sp>
                  <p:nvSpPr>
                    <p:cNvPr id="41" name="Graphic 4">
                      <a:extLst>
                        <a:ext uri="{FF2B5EF4-FFF2-40B4-BE49-F238E27FC236}">
                          <a16:creationId xmlns:a16="http://schemas.microsoft.com/office/drawing/2014/main" id="{86A6915A-641E-4260-B25D-523CBA665EF2}"/>
                        </a:ext>
                      </a:extLst>
                    </p:cNvPr>
                    <p:cNvSpPr/>
                    <p:nvPr/>
                  </p:nvSpPr>
                  <p:spPr>
                    <a:xfrm>
                      <a:off x="4930553" y="3984126"/>
                      <a:ext cx="137556" cy="216870"/>
                    </a:xfrm>
                    <a:custGeom>
                      <a:avLst/>
                      <a:gdLst>
                        <a:gd fmla="*/ 104750 w 137556" name="connsiteX0"/>
                        <a:gd fmla="*/ 111543 h 216870" name="connsiteY0"/>
                        <a:gd fmla="*/ 137557 w 137556" name="connsiteX1"/>
                        <a:gd fmla="*/ 42131 h 216870" name="connsiteY1"/>
                        <a:gd fmla="*/ 100951 w 137556" name="connsiteX2"/>
                        <a:gd fmla="*/ 76664 h 216870" name="connsiteY2"/>
                        <a:gd fmla="*/ 39136 w 137556" name="connsiteX3"/>
                        <a:gd fmla="*/ 173703 h 216870" name="connsiteY3"/>
                        <a:gd fmla="*/ 29122 w 137556" name="connsiteX4"/>
                        <a:gd fmla="*/ 97039 h 216870" name="connsiteY4"/>
                        <a:gd fmla="*/ 38446 w 137556" name="connsiteX5"/>
                        <a:gd fmla="*/ 0 h 216870" name="connsiteY5"/>
                        <a:gd fmla="*/ 3567 w 137556" name="connsiteX6"/>
                        <a:gd fmla="*/ 131572 h 216870" name="connsiteY6"/>
                        <a:gd fmla="*/ 34992 w 137556" name="connsiteX7"/>
                        <a:gd fmla="*/ 216870 h 216870" name="connsiteY7"/>
                        <a:gd fmla="*/ 104750 w 137556" name="connsiteX8"/>
                        <a:gd fmla="*/ 111543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104750" y="111543"/>
                          </a:moveTo>
                          <a:cubicBezTo>
                            <a:pt x="118218" y="91859"/>
                            <a:pt x="124089" y="67686"/>
                            <a:pt x="137557" y="42131"/>
                          </a:cubicBezTo>
                          <a:cubicBezTo>
                            <a:pt x="129269" y="53182"/>
                            <a:pt x="122017" y="58707"/>
                            <a:pt x="100951" y="76664"/>
                          </a:cubicBezTo>
                          <a:cubicBezTo>
                            <a:pt x="72289" y="100838"/>
                            <a:pt x="50532" y="128464"/>
                            <a:pt x="39136" y="173703"/>
                          </a:cubicBezTo>
                          <a:cubicBezTo>
                            <a:pt x="38446" y="145386"/>
                            <a:pt x="34992" y="128464"/>
                            <a:pt x="29122" y="97039"/>
                          </a:cubicBezTo>
                          <a:cubicBezTo>
                            <a:pt x="23942" y="68722"/>
                            <a:pt x="25323" y="35915"/>
                            <a:pt x="38446" y="0"/>
                          </a:cubicBezTo>
                          <a:cubicBezTo>
                            <a:pt x="13236" y="30735"/>
                            <a:pt x="-8865" y="91168"/>
                            <a:pt x="3567" y="131572"/>
                          </a:cubicBezTo>
                          <a:cubicBezTo>
                            <a:pt x="13236" y="170250"/>
                            <a:pt x="30158" y="189589"/>
                            <a:pt x="34992" y="216870"/>
                          </a:cubicBezTo>
                          <a:cubicBezTo>
                            <a:pt x="52259" y="162307"/>
                            <a:pt x="87483" y="137443"/>
                            <a:pt x="104750" y="111543"/>
                          </a:cubicBezTo>
                          <a:close/>
                        </a:path>
                      </a:pathLst>
                    </a:custGeom>
                    <a:solidFill>
                      <a:srgbClr val="FFFFFF"/>
                    </a:solidFill>
                    <a:ln cap="flat" w="3448">
                      <a:noFill/>
                      <a:prstDash val="solid"/>
                      <a:miter/>
                    </a:ln>
                  </p:spPr>
                  <p:txBody>
                    <a:bodyPr anchor="ctr" rtlCol="0"/>
                    <a:lstStyle/>
                    <a:p>
                      <a:endParaRPr lang="en-GB"/>
                    </a:p>
                  </p:txBody>
                </p:sp>
                <p:sp>
                  <p:nvSpPr>
                    <p:cNvPr id="42" name="Graphic 4">
                      <a:extLst>
                        <a:ext uri="{FF2B5EF4-FFF2-40B4-BE49-F238E27FC236}">
                          <a16:creationId xmlns:a16="http://schemas.microsoft.com/office/drawing/2014/main" id="{E671ACC5-D5B4-4082-BADE-F06DC98B385C}"/>
                        </a:ext>
                      </a:extLst>
                    </p:cNvPr>
                    <p:cNvSpPr/>
                    <p:nvPr/>
                  </p:nvSpPr>
                  <p:spPr>
                    <a:xfrm>
                      <a:off x="4977554" y="3904009"/>
                      <a:ext cx="143391" cy="195459"/>
                    </a:xfrm>
                    <a:custGeom>
                      <a:avLst/>
                      <a:gdLst>
                        <a:gd fmla="*/ 49115 w 143391" name="connsiteX0"/>
                        <a:gd fmla="*/ 133644 h 195459" name="connsiteY0"/>
                        <a:gd fmla="*/ 109204 w 143391" name="connsiteX1"/>
                        <a:gd fmla="*/ 85298 h 195459" name="connsiteY1"/>
                        <a:gd fmla="*/ 143392 w 143391" name="connsiteX2"/>
                        <a:gd fmla="*/ 33497 h 195459" name="connsiteY2"/>
                        <a:gd fmla="*/ 84685 w 143391" name="connsiteX3"/>
                        <a:gd fmla="*/ 75283 h 195459" name="connsiteY3"/>
                        <a:gd fmla="*/ 23215 w 143391" name="connsiteX4"/>
                        <a:gd fmla="*/ 129500 h 195459" name="connsiteY4"/>
                        <a:gd fmla="*/ 35993 w 143391" name="connsiteX5"/>
                        <a:gd fmla="*/ 63196 h 195459" name="connsiteY5"/>
                        <a:gd fmla="*/ 62238 w 143391" name="connsiteX6"/>
                        <a:gd fmla="*/ 0 h 195459" name="connsiteY6"/>
                        <a:gd fmla="*/ 3531 w 143391" name="connsiteX7"/>
                        <a:gd fmla="*/ 91514 h 195459" name="connsiteY7"/>
                        <a:gd fmla="*/ 1459 w 143391" name="connsiteX8"/>
                        <a:gd fmla="*/ 195459 h 195459" name="connsiteY8"/>
                        <a:gd fmla="*/ 49115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49115" y="133644"/>
                          </a:moveTo>
                          <a:cubicBezTo>
                            <a:pt x="61893" y="123284"/>
                            <a:pt x="93664" y="103600"/>
                            <a:pt x="109204" y="85298"/>
                          </a:cubicBezTo>
                          <a:cubicBezTo>
                            <a:pt x="124744" y="66995"/>
                            <a:pt x="132686" y="49728"/>
                            <a:pt x="143392" y="33497"/>
                          </a:cubicBezTo>
                          <a:cubicBezTo>
                            <a:pt x="120600" y="54563"/>
                            <a:pt x="107822" y="60779"/>
                            <a:pt x="84685" y="75283"/>
                          </a:cubicBezTo>
                          <a:cubicBezTo>
                            <a:pt x="63620" y="87370"/>
                            <a:pt x="34957" y="103600"/>
                            <a:pt x="23215" y="129500"/>
                          </a:cubicBezTo>
                          <a:cubicBezTo>
                            <a:pt x="30122" y="110162"/>
                            <a:pt x="33575" y="84607"/>
                            <a:pt x="35993" y="63196"/>
                          </a:cubicBezTo>
                          <a:cubicBezTo>
                            <a:pt x="39446" y="31080"/>
                            <a:pt x="52569" y="11741"/>
                            <a:pt x="62238" y="0"/>
                          </a:cubicBezTo>
                          <a:cubicBezTo>
                            <a:pt x="30813" y="25209"/>
                            <a:pt x="12165" y="46275"/>
                            <a:pt x="3531" y="91514"/>
                          </a:cubicBezTo>
                          <a:cubicBezTo>
                            <a:pt x="-4757" y="136752"/>
                            <a:pt x="4567" y="170941"/>
                            <a:pt x="1459" y="195459"/>
                          </a:cubicBezTo>
                          <a:cubicBezTo>
                            <a:pt x="18035" y="162653"/>
                            <a:pt x="36338" y="144004"/>
                            <a:pt x="49115" y="133644"/>
                          </a:cubicBezTo>
                          <a:close/>
                        </a:path>
                      </a:pathLst>
                    </a:custGeom>
                    <a:solidFill>
                      <a:srgbClr val="FFFFFF"/>
                    </a:solidFill>
                    <a:ln cap="flat" w="3448">
                      <a:noFill/>
                      <a:prstDash val="solid"/>
                      <a:miter/>
                    </a:ln>
                  </p:spPr>
                  <p:txBody>
                    <a:bodyPr anchor="ctr" rtlCol="0"/>
                    <a:lstStyle/>
                    <a:p>
                      <a:endParaRPr lang="en-GB"/>
                    </a:p>
                  </p:txBody>
                </p:sp>
                <p:sp>
                  <p:nvSpPr>
                    <p:cNvPr id="43" name="Graphic 4">
                      <a:extLst>
                        <a:ext uri="{FF2B5EF4-FFF2-40B4-BE49-F238E27FC236}">
                          <a16:creationId xmlns:a16="http://schemas.microsoft.com/office/drawing/2014/main" id="{1464AFBB-3CDF-4CE0-8F7E-BB6D0744A45B}"/>
                        </a:ext>
                      </a:extLst>
                    </p:cNvPr>
                    <p:cNvSpPr/>
                    <p:nvPr/>
                  </p:nvSpPr>
                  <p:spPr>
                    <a:xfrm>
                      <a:off x="5020799" y="3846338"/>
                      <a:ext cx="149184" cy="144004"/>
                    </a:xfrm>
                    <a:custGeom>
                      <a:avLst/>
                      <a:gdLst>
                        <a:gd fmla="*/ 0 w 149184" name="connsiteX0"/>
                        <a:gd fmla="*/ 144005 h 144004" name="connsiteY0"/>
                        <a:gd fmla="*/ 56980 w 149184" name="connsiteX1"/>
                        <a:gd fmla="*/ 53527 h 144004" name="connsiteY1"/>
                        <a:gd fmla="*/ 149185 w 149184" name="connsiteX2"/>
                        <a:gd fmla="*/ 0 h 144004" name="connsiteY2"/>
                        <a:gd fmla="*/ 79772 w 149184" name="connsiteX3"/>
                        <a:gd fmla="*/ 78736 h 144004" name="connsiteY3"/>
                        <a:gd fmla="*/ 0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0" y="144005"/>
                          </a:moveTo>
                          <a:cubicBezTo>
                            <a:pt x="13813" y="102219"/>
                            <a:pt x="28317" y="77355"/>
                            <a:pt x="56980" y="53527"/>
                          </a:cubicBezTo>
                          <a:cubicBezTo>
                            <a:pt x="94276" y="22447"/>
                            <a:pt x="133644" y="7597"/>
                            <a:pt x="149185" y="0"/>
                          </a:cubicBezTo>
                          <a:cubicBezTo>
                            <a:pt x="118795" y="21756"/>
                            <a:pt x="120522" y="40404"/>
                            <a:pt x="79772" y="78736"/>
                          </a:cubicBezTo>
                          <a:cubicBezTo>
                            <a:pt x="48347" y="108780"/>
                            <a:pt x="25900" y="110852"/>
                            <a:pt x="0" y="144005"/>
                          </a:cubicBezTo>
                          <a:close/>
                        </a:path>
                      </a:pathLst>
                    </a:custGeom>
                    <a:solidFill>
                      <a:srgbClr val="FFFFFF"/>
                    </a:solidFill>
                    <a:ln cap="flat" w="3448">
                      <a:noFill/>
                      <a:prstDash val="solid"/>
                      <a:miter/>
                    </a:ln>
                  </p:spPr>
                  <p:txBody>
                    <a:bodyPr anchor="ctr" rtlCol="0"/>
                    <a:lstStyle/>
                    <a:p>
                      <a:endParaRPr lang="en-GB"/>
                    </a:p>
                  </p:txBody>
                </p:sp>
              </p:grpSp>
            </p:grpSp>
            <p:sp>
              <p:nvSpPr>
                <p:cNvPr id="44" name="Graphic 4">
                  <a:extLst>
                    <a:ext uri="{FF2B5EF4-FFF2-40B4-BE49-F238E27FC236}">
                      <a16:creationId xmlns:a16="http://schemas.microsoft.com/office/drawing/2014/main" id="{650C92F4-5CB4-458D-A41D-55179665FD44}"/>
                    </a:ext>
                  </a:extLst>
                </p:cNvPr>
                <p:cNvSpPr/>
                <p:nvPr/>
              </p:nvSpPr>
              <p:spPr>
                <a:xfrm>
                  <a:off x="5221438" y="3767947"/>
                  <a:ext cx="326531" cy="767211"/>
                </a:xfrm>
                <a:custGeom>
                  <a:avLst/>
                  <a:gdLst>
                    <a:gd fmla="*/ 203057 w 326531" name="connsiteX0"/>
                    <a:gd fmla="*/ 608134 h 767211" name="connsiteY0"/>
                    <a:gd fmla="*/ 202366 w 326531" name="connsiteX1"/>
                    <a:gd fmla="*/ 630581 h 767211" name="connsiteY1"/>
                    <a:gd fmla="*/ 243806 w 326531" name="connsiteX2"/>
                    <a:gd fmla="*/ 677546 h 767211" name="connsiteY2"/>
                    <a:gd fmla="*/ 203057 w 326531" name="connsiteX3"/>
                    <a:gd fmla="*/ 608134 h 767211" name="connsiteY3"/>
                    <a:gd fmla="*/ 116032 w 326531" name="connsiteX4"/>
                    <a:gd fmla="*/ 197531 h 767211" name="connsiteY4"/>
                    <a:gd fmla="*/ 149185 w 326531" name="connsiteX5"/>
                    <a:gd fmla="*/ 172322 h 767211" name="connsiteY5"/>
                    <a:gd fmla="*/ 148494 w 326531" name="connsiteX6"/>
                    <a:gd fmla="*/ 132954 h 767211" name="connsiteY6"/>
                    <a:gd fmla="*/ 110162 w 326531" name="connsiteX7"/>
                    <a:gd fmla="*/ 147803 h 767211" name="connsiteY7"/>
                    <a:gd fmla="*/ 61469 w 326531" name="connsiteX8"/>
                    <a:gd fmla="*/ 171286 h 767211" name="connsiteY8"/>
                    <a:gd fmla="*/ 44203 w 326531" name="connsiteX9"/>
                    <a:gd fmla="*/ 193387 h 767211" name="connsiteY9"/>
                    <a:gd fmla="*/ 34188 w 326531" name="connsiteX10"/>
                    <a:gd fmla="*/ 221705 h 767211" name="connsiteY10"/>
                    <a:gd fmla="*/ 29699 w 326531" name="connsiteX11"/>
                    <a:gd fmla="*/ 237590 h 767211" name="connsiteY11"/>
                    <a:gd fmla="*/ 30389 w 326531" name="connsiteX12"/>
                    <a:gd fmla="*/ 238626 h 767211" name="connsiteY12"/>
                    <a:gd fmla="*/ 24173 w 326531" name="connsiteX13"/>
                    <a:gd fmla="*/ 248986 h 767211" name="connsiteY13"/>
                    <a:gd fmla="*/ 0 w 326531" name="connsiteX14"/>
                    <a:gd fmla="*/ 258310 h 767211" name="connsiteY14"/>
                    <a:gd fmla="*/ 20375 w 326531" name="connsiteX15"/>
                    <a:gd fmla="*/ 256584 h 767211" name="connsiteY15"/>
                    <a:gd fmla="*/ 15540 w 326531" name="connsiteX16"/>
                    <a:gd fmla="*/ 274196 h 767211" name="connsiteY16"/>
                    <a:gd fmla="*/ 35224 w 326531" name="connsiteX17"/>
                    <a:gd fmla="*/ 243461 h 767211" name="connsiteY17"/>
                    <a:gd fmla="*/ 64232 w 326531" name="connsiteX18"/>
                    <a:gd fmla="*/ 235173 h 767211" name="connsiteY18"/>
                    <a:gd fmla="*/ 116032 w 326531" name="connsiteX19"/>
                    <a:gd fmla="*/ 197531 h 767211" name="connsiteY19"/>
                    <a:gd fmla="*/ 83226 w 326531" name="connsiteX20"/>
                    <a:gd fmla="*/ 188898 h 767211" name="connsiteY20"/>
                    <a:gd fmla="*/ 69067 w 326531" name="connsiteX21"/>
                    <a:gd fmla="*/ 204438 h 767211" name="connsiteY21"/>
                    <a:gd fmla="*/ 61469 w 326531" name="connsiteX22"/>
                    <a:gd fmla="*/ 203057 h 767211" name="connsiteY22"/>
                    <a:gd fmla="*/ 62851 w 326531" name="connsiteX23"/>
                    <a:gd fmla="*/ 196150 h 767211" name="connsiteY23"/>
                    <a:gd fmla="*/ 75974 w 326531" name="connsiteX24"/>
                    <a:gd fmla="*/ 183718 h 767211" name="connsiteY24"/>
                    <a:gd fmla="*/ 86679 w 326531" name="connsiteX25"/>
                    <a:gd fmla="*/ 183027 h 767211" name="connsiteY25"/>
                    <a:gd fmla="*/ 83226 w 326531" name="connsiteX26"/>
                    <a:gd fmla="*/ 188898 h 767211" name="connsiteY26"/>
                    <a:gd fmla="*/ 326341 w 326531" name="connsiteX27"/>
                    <a:gd fmla="*/ 214798 h 767211" name="connsiteY27"/>
                    <a:gd fmla="*/ 210999 w 326531" name="connsiteX28"/>
                    <a:gd fmla="*/ 128810 h 767211" name="connsiteY28"/>
                    <a:gd fmla="*/ 209963 w 326531" name="connsiteX29"/>
                    <a:gd fmla="*/ 166451 h 767211" name="connsiteY29"/>
                    <a:gd fmla="*/ 222395 w 326531" name="connsiteX30"/>
                    <a:gd fmla="*/ 168523 h 767211" name="connsiteY30"/>
                    <a:gd fmla="*/ 276958 w 326531" name="connsiteX31"/>
                    <a:gd fmla="*/ 220323 h 767211" name="connsiteY31"/>
                    <a:gd fmla="*/ 220323 w 326531" name="connsiteX32"/>
                    <a:gd fmla="*/ 277994 h 767211" name="connsiteY32"/>
                    <a:gd fmla="*/ 207546 w 326531" name="connsiteX33"/>
                    <a:gd fmla="*/ 281448 h 767211" name="connsiteY33"/>
                    <a:gd fmla="*/ 207546 w 326531" name="connsiteX34"/>
                    <a:gd fmla="*/ 281793 h 767211" name="connsiteY34"/>
                    <a:gd fmla="*/ 199949 w 326531" name="connsiteX35"/>
                    <a:gd fmla="*/ 283865 h 767211" name="connsiteY35"/>
                    <a:gd fmla="*/ 179574 w 326531" name="connsiteX36"/>
                    <a:gd fmla="*/ 288354 h 767211" name="connsiteY36"/>
                    <a:gd fmla="*/ 162652 w 326531" name="connsiteX37"/>
                    <a:gd fmla="*/ 292153 h 767211" name="connsiteY37"/>
                    <a:gd fmla="*/ 150911 w 326531" name="connsiteX38"/>
                    <a:gd fmla="*/ 294916 h 767211" name="connsiteY38"/>
                    <a:gd fmla="*/ 150911 w 326531" name="connsiteX39"/>
                    <a:gd fmla="*/ 294916 h 767211" name="connsiteY39"/>
                    <a:gd fmla="*/ 128464 w 326531" name="connsiteX40"/>
                    <a:gd fmla="*/ 302858 h 767211" name="connsiteY40"/>
                    <a:gd fmla="*/ 79772 w 326531" name="connsiteX41"/>
                    <a:gd fmla="*/ 396444 h 767211" name="connsiteY41"/>
                    <a:gd fmla="*/ 133299 w 326531" name="connsiteX42"/>
                    <a:gd fmla="*/ 448244 h 767211" name="connsiteY42"/>
                    <a:gd fmla="*/ 155055 w 326531" name="connsiteX43"/>
                    <a:gd fmla="*/ 455496 h 767211" name="connsiteY43"/>
                    <a:gd fmla="*/ 154365 w 326531" name="connsiteX44"/>
                    <a:gd fmla="*/ 411293 h 767211" name="connsiteY44"/>
                    <a:gd fmla="*/ 132954 w 326531" name="connsiteX45"/>
                    <a:gd fmla="*/ 396444 h 767211" name="connsiteY45"/>
                    <a:gd fmla="*/ 152983 w 326531" name="connsiteX46"/>
                    <a:gd fmla="*/ 342226 h 767211" name="connsiteY46"/>
                    <a:gd fmla="*/ 152983 w 326531" name="connsiteX47"/>
                    <a:gd fmla="*/ 342226 h 767211" name="connsiteY47"/>
                    <a:gd fmla="*/ 154710 w 326531" name="connsiteX48"/>
                    <a:gd fmla="*/ 341881 h 767211" name="connsiteY48"/>
                    <a:gd fmla="*/ 156091 w 326531" name="connsiteX49"/>
                    <a:gd fmla="*/ 341536 h 767211" name="connsiteY49"/>
                    <a:gd fmla="*/ 202711 w 326531" name="connsiteX50"/>
                    <a:gd fmla="*/ 329449 h 767211" name="connsiteY50"/>
                    <a:gd fmla="*/ 206165 w 326531" name="connsiteX51"/>
                    <a:gd fmla="*/ 328413 h 767211" name="connsiteY51"/>
                    <a:gd fmla="*/ 206165 w 326531" name="connsiteX52"/>
                    <a:gd fmla="*/ 328413 h 767211" name="connsiteY52"/>
                    <a:gd fmla="*/ 267979 w 326531" name="connsiteX53"/>
                    <a:gd fmla="*/ 308384 h 767211" name="connsiteY53"/>
                    <a:gd fmla="*/ 326341 w 326531" name="connsiteX54"/>
                    <a:gd fmla="*/ 214798 h 767211" name="connsiteY54"/>
                    <a:gd fmla="*/ 246914 w 326531" name="connsiteX55"/>
                    <a:gd fmla="*/ 451697 h 767211" name="connsiteY55"/>
                    <a:gd fmla="*/ 205474 w 326531" name="connsiteX56"/>
                    <a:gd fmla="*/ 429596 h 767211" name="connsiteY56"/>
                    <a:gd fmla="*/ 204783 w 326531" name="connsiteX57"/>
                    <a:gd fmla="*/ 471727 h 767211" name="connsiteY57"/>
                    <a:gd fmla="*/ 230338 w 326531" name="connsiteX58"/>
                    <a:gd fmla="*/ 494864 h 767211" name="connsiteY58"/>
                    <a:gd fmla="*/ 204093 w 326531" name="connsiteX59"/>
                    <a:gd fmla="*/ 518347 h 767211" name="connsiteY59"/>
                    <a:gd fmla="*/ 204093 w 326531" name="connsiteX60"/>
                    <a:gd fmla="*/ 518347 h 767211" name="connsiteY60"/>
                    <a:gd fmla="*/ 201330 w 326531" name="connsiteX61"/>
                    <a:gd fmla="*/ 519383 h 767211" name="connsiteY61"/>
                    <a:gd fmla="*/ 188553 w 326531" name="connsiteX62"/>
                    <a:gd fmla="*/ 524218 h 767211" name="connsiteY62"/>
                    <a:gd fmla="*/ 175085 w 326531" name="connsiteX63"/>
                    <a:gd fmla="*/ 529052 h 767211" name="connsiteY63"/>
                    <a:gd fmla="*/ 160581 w 326531" name="connsiteX64"/>
                    <a:gd fmla="*/ 534923 h 767211" name="connsiteY64"/>
                    <a:gd fmla="*/ 133644 w 326531" name="connsiteX65"/>
                    <a:gd fmla="*/ 582579 h 767211" name="connsiteY65"/>
                    <a:gd fmla="*/ 159199 w 326531" name="connsiteX66"/>
                    <a:gd fmla="*/ 612278 h 767211" name="connsiteY66"/>
                    <a:gd fmla="*/ 158854 w 326531" name="connsiteX67"/>
                    <a:gd fmla="*/ 583615 h 767211" name="connsiteY67"/>
                    <a:gd fmla="*/ 168178 w 326531" name="connsiteX68"/>
                    <a:gd fmla="*/ 567385 h 767211" name="connsiteY68"/>
                    <a:gd fmla="*/ 191661 w 326531" name="connsiteX69"/>
                    <a:gd fmla="*/ 555643 h 767211" name="connsiteY69"/>
                    <a:gd fmla="*/ 236554 w 326531" name="connsiteX70"/>
                    <a:gd fmla="*/ 539758 h 767211" name="connsiteY70"/>
                    <a:gd fmla="*/ 246914 w 326531" name="connsiteX71"/>
                    <a:gd fmla="*/ 451697 h 767211" name="connsiteY71"/>
                    <a:gd fmla="*/ 161271 w 326531" name="connsiteX72"/>
                    <a:gd fmla="*/ 281448 h 767211" name="connsiteY72"/>
                    <a:gd fmla="*/ 197531 w 326531" name="connsiteX73"/>
                    <a:gd fmla="*/ 273160 h 767211" name="connsiteY73"/>
                    <a:gd fmla="*/ 202021 w 326531" name="connsiteX74"/>
                    <a:gd fmla="*/ 88751 h 767211" name="connsiteY74"/>
                    <a:gd fmla="*/ 179574 w 326531" name="connsiteX75"/>
                    <a:gd fmla="*/ 0 h 767211" name="connsiteY75"/>
                    <a:gd fmla="*/ 157818 w 326531" name="connsiteX76"/>
                    <a:gd fmla="*/ 90478 h 767211" name="connsiteY76"/>
                    <a:gd fmla="*/ 161271 w 326531" name="connsiteX77"/>
                    <a:gd fmla="*/ 281448 h 767211" name="connsiteY77"/>
                    <a:gd fmla="*/ 194078 w 326531" name="connsiteX78"/>
                    <a:gd fmla="*/ 511440 h 767211" name="connsiteY78"/>
                    <a:gd fmla="*/ 196495 w 326531" name="connsiteX79"/>
                    <a:gd fmla="*/ 340845 h 767211" name="connsiteY79"/>
                    <a:gd fmla="*/ 164379 w 326531" name="connsiteX80"/>
                    <a:gd fmla="*/ 349478 h 767211" name="connsiteY80"/>
                    <a:gd fmla="*/ 166797 w 326531" name="connsiteX81"/>
                    <a:gd fmla="*/ 521110 h 767211" name="connsiteY81"/>
                    <a:gd fmla="*/ 179228 w 326531" name="connsiteX82"/>
                    <a:gd fmla="*/ 516966 h 767211" name="connsiteY82"/>
                    <a:gd fmla="*/ 194078 w 326531" name="connsiteX83"/>
                    <a:gd fmla="*/ 511440 h 767211" name="connsiteY83"/>
                    <a:gd fmla="*/ 168523 w 326531" name="connsiteX84"/>
                    <a:gd fmla="*/ 584997 h 767211" name="connsiteY84"/>
                    <a:gd fmla="*/ 172667 w 326531" name="connsiteX85"/>
                    <a:gd fmla="*/ 741088 h 767211" name="connsiteY85"/>
                    <a:gd fmla="*/ 188207 w 326531" name="connsiteX86"/>
                    <a:gd fmla="*/ 742814 h 767211" name="connsiteY86"/>
                    <a:gd fmla="*/ 193733 w 326531" name="connsiteX87"/>
                    <a:gd fmla="*/ 566349 h 767211" name="connsiteY87"/>
                    <a:gd fmla="*/ 168523 w 326531" name="connsiteX88"/>
                    <a:gd fmla="*/ 584997 h 767211" name="connsiteY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b="b" l="l" r="r" t="t"/>
                  <a:pathLst>
                    <a:path h="767211" w="326531">
                      <a:moveTo>
                        <a:pt x="203057" y="608134"/>
                      </a:moveTo>
                      <a:cubicBezTo>
                        <a:pt x="202711" y="615041"/>
                        <a:pt x="202711" y="622638"/>
                        <a:pt x="202366" y="630581"/>
                      </a:cubicBezTo>
                      <a:cubicBezTo>
                        <a:pt x="220323" y="639214"/>
                        <a:pt x="236209" y="651646"/>
                        <a:pt x="243806" y="677546"/>
                      </a:cubicBezTo>
                      <a:cubicBezTo>
                        <a:pt x="244497" y="636106"/>
                        <a:pt x="223777" y="619185"/>
                        <a:pt x="203057" y="608134"/>
                      </a:cubicBezTo>
                      <a:close/>
                      <a:moveTo>
                        <a:pt x="116032" y="197531"/>
                      </a:moveTo>
                      <a:cubicBezTo>
                        <a:pt x="125011" y="185099"/>
                        <a:pt x="136752" y="177157"/>
                        <a:pt x="149185" y="172322"/>
                      </a:cubicBezTo>
                      <a:cubicBezTo>
                        <a:pt x="148839" y="158509"/>
                        <a:pt x="148839" y="145040"/>
                        <a:pt x="148494" y="132954"/>
                      </a:cubicBezTo>
                      <a:cubicBezTo>
                        <a:pt x="125702" y="138479"/>
                        <a:pt x="114651" y="146422"/>
                        <a:pt x="110162" y="147803"/>
                      </a:cubicBezTo>
                      <a:cubicBezTo>
                        <a:pt x="97384" y="151947"/>
                        <a:pt x="80118" y="150911"/>
                        <a:pt x="61469" y="171286"/>
                      </a:cubicBezTo>
                      <a:cubicBezTo>
                        <a:pt x="58016" y="175085"/>
                        <a:pt x="50073" y="185099"/>
                        <a:pt x="44203" y="193387"/>
                      </a:cubicBezTo>
                      <a:cubicBezTo>
                        <a:pt x="38678" y="201675"/>
                        <a:pt x="38332" y="214453"/>
                        <a:pt x="34188" y="221705"/>
                      </a:cubicBezTo>
                      <a:cubicBezTo>
                        <a:pt x="28317" y="231719"/>
                        <a:pt x="29699" y="237590"/>
                        <a:pt x="29699" y="237590"/>
                      </a:cubicBezTo>
                      <a:lnTo>
                        <a:pt x="30389" y="238626"/>
                      </a:lnTo>
                      <a:cubicBezTo>
                        <a:pt x="29699" y="241043"/>
                        <a:pt x="27972" y="244842"/>
                        <a:pt x="24173" y="248986"/>
                      </a:cubicBezTo>
                      <a:cubicBezTo>
                        <a:pt x="17957" y="255893"/>
                        <a:pt x="9669" y="259691"/>
                        <a:pt x="0" y="258310"/>
                      </a:cubicBezTo>
                      <a:cubicBezTo>
                        <a:pt x="8633" y="262454"/>
                        <a:pt x="20375" y="256584"/>
                        <a:pt x="20375" y="256584"/>
                      </a:cubicBezTo>
                      <a:cubicBezTo>
                        <a:pt x="20375" y="256584"/>
                        <a:pt x="17612" y="263836"/>
                        <a:pt x="15540" y="274196"/>
                      </a:cubicBezTo>
                      <a:cubicBezTo>
                        <a:pt x="23828" y="255893"/>
                        <a:pt x="31425" y="246914"/>
                        <a:pt x="35224" y="243461"/>
                      </a:cubicBezTo>
                      <a:cubicBezTo>
                        <a:pt x="39023" y="244497"/>
                        <a:pt x="47656" y="244497"/>
                        <a:pt x="64232" y="235173"/>
                      </a:cubicBezTo>
                      <a:cubicBezTo>
                        <a:pt x="81844" y="224813"/>
                        <a:pt x="108435" y="207891"/>
                        <a:pt x="116032" y="197531"/>
                      </a:cubicBezTo>
                      <a:close/>
                      <a:moveTo>
                        <a:pt x="83226" y="188898"/>
                      </a:moveTo>
                      <a:lnTo>
                        <a:pt x="69067" y="204438"/>
                      </a:lnTo>
                      <a:lnTo>
                        <a:pt x="61469" y="203057"/>
                      </a:lnTo>
                      <a:lnTo>
                        <a:pt x="62851" y="196150"/>
                      </a:lnTo>
                      <a:lnTo>
                        <a:pt x="75974" y="183718"/>
                      </a:lnTo>
                      <a:lnTo>
                        <a:pt x="86679" y="183027"/>
                      </a:lnTo>
                      <a:lnTo>
                        <a:pt x="83226" y="188898"/>
                      </a:lnTo>
                      <a:close/>
                      <a:moveTo>
                        <a:pt x="326341" y="214798"/>
                      </a:moveTo>
                      <a:cubicBezTo>
                        <a:pt x="324269" y="180955"/>
                        <a:pt x="290772" y="133990"/>
                        <a:pt x="210999" y="128810"/>
                      </a:cubicBezTo>
                      <a:cubicBezTo>
                        <a:pt x="210654" y="140206"/>
                        <a:pt x="210309" y="152983"/>
                        <a:pt x="209963" y="166451"/>
                      </a:cubicBezTo>
                      <a:cubicBezTo>
                        <a:pt x="215143" y="167142"/>
                        <a:pt x="219287" y="167833"/>
                        <a:pt x="222395" y="168523"/>
                      </a:cubicBezTo>
                      <a:cubicBezTo>
                        <a:pt x="260382" y="177502"/>
                        <a:pt x="276958" y="198913"/>
                        <a:pt x="276958" y="220323"/>
                      </a:cubicBezTo>
                      <a:cubicBezTo>
                        <a:pt x="277304" y="241389"/>
                        <a:pt x="259692" y="266253"/>
                        <a:pt x="220323" y="277994"/>
                      </a:cubicBezTo>
                      <a:cubicBezTo>
                        <a:pt x="216525" y="279030"/>
                        <a:pt x="212035" y="280412"/>
                        <a:pt x="207546" y="281448"/>
                      </a:cubicBezTo>
                      <a:lnTo>
                        <a:pt x="207546" y="281793"/>
                      </a:lnTo>
                      <a:lnTo>
                        <a:pt x="199949" y="283865"/>
                      </a:lnTo>
                      <a:cubicBezTo>
                        <a:pt x="193733" y="285246"/>
                        <a:pt x="184754" y="287318"/>
                        <a:pt x="179574" y="288354"/>
                      </a:cubicBezTo>
                      <a:cubicBezTo>
                        <a:pt x="173703" y="289736"/>
                        <a:pt x="167142" y="290772"/>
                        <a:pt x="162652" y="292153"/>
                      </a:cubicBezTo>
                      <a:lnTo>
                        <a:pt x="150911" y="294916"/>
                      </a:lnTo>
                      <a:lnTo>
                        <a:pt x="150911" y="294916"/>
                      </a:lnTo>
                      <a:cubicBezTo>
                        <a:pt x="142278" y="297333"/>
                        <a:pt x="134335" y="300096"/>
                        <a:pt x="128464" y="302858"/>
                      </a:cubicBezTo>
                      <a:cubicBezTo>
                        <a:pt x="86679" y="322542"/>
                        <a:pt x="70448" y="357766"/>
                        <a:pt x="79772" y="396444"/>
                      </a:cubicBezTo>
                      <a:cubicBezTo>
                        <a:pt x="85643" y="419581"/>
                        <a:pt x="98766" y="436157"/>
                        <a:pt x="133299" y="448244"/>
                      </a:cubicBezTo>
                      <a:cubicBezTo>
                        <a:pt x="140551" y="450662"/>
                        <a:pt x="147803" y="453079"/>
                        <a:pt x="155055" y="455496"/>
                      </a:cubicBezTo>
                      <a:lnTo>
                        <a:pt x="154365" y="411293"/>
                      </a:lnTo>
                      <a:cubicBezTo>
                        <a:pt x="145040" y="407495"/>
                        <a:pt x="138134" y="403351"/>
                        <a:pt x="132954" y="396444"/>
                      </a:cubicBezTo>
                      <a:cubicBezTo>
                        <a:pt x="119140" y="378832"/>
                        <a:pt x="121558" y="353968"/>
                        <a:pt x="152983" y="342226"/>
                      </a:cubicBezTo>
                      <a:lnTo>
                        <a:pt x="152983" y="342226"/>
                      </a:lnTo>
                      <a:lnTo>
                        <a:pt x="154710" y="341881"/>
                      </a:lnTo>
                      <a:cubicBezTo>
                        <a:pt x="155055" y="341881"/>
                        <a:pt x="155401" y="341536"/>
                        <a:pt x="156091" y="341536"/>
                      </a:cubicBezTo>
                      <a:cubicBezTo>
                        <a:pt x="170941" y="336701"/>
                        <a:pt x="186826" y="332902"/>
                        <a:pt x="202711" y="329449"/>
                      </a:cubicBezTo>
                      <a:lnTo>
                        <a:pt x="206165" y="328413"/>
                      </a:lnTo>
                      <a:lnTo>
                        <a:pt x="206165" y="328413"/>
                      </a:lnTo>
                      <a:cubicBezTo>
                        <a:pt x="228266" y="323233"/>
                        <a:pt x="250022" y="317708"/>
                        <a:pt x="267979" y="308384"/>
                      </a:cubicBezTo>
                      <a:cubicBezTo>
                        <a:pt x="301477" y="290772"/>
                        <a:pt x="329104" y="263836"/>
                        <a:pt x="326341" y="214798"/>
                      </a:cubicBezTo>
                      <a:close/>
                      <a:moveTo>
                        <a:pt x="246914" y="451697"/>
                      </a:moveTo>
                      <a:cubicBezTo>
                        <a:pt x="233791" y="442028"/>
                        <a:pt x="217906" y="434776"/>
                        <a:pt x="205474" y="429596"/>
                      </a:cubicBezTo>
                      <a:cubicBezTo>
                        <a:pt x="205129" y="447208"/>
                        <a:pt x="204783" y="461022"/>
                        <a:pt x="204783" y="471727"/>
                      </a:cubicBezTo>
                      <a:cubicBezTo>
                        <a:pt x="219633" y="478288"/>
                        <a:pt x="229647" y="485195"/>
                        <a:pt x="230338" y="494864"/>
                      </a:cubicBezTo>
                      <a:cubicBezTo>
                        <a:pt x="231029" y="504188"/>
                        <a:pt x="220669" y="511440"/>
                        <a:pt x="204093" y="518347"/>
                      </a:cubicBezTo>
                      <a:lnTo>
                        <a:pt x="204093" y="518347"/>
                      </a:lnTo>
                      <a:lnTo>
                        <a:pt x="201330" y="519383"/>
                      </a:lnTo>
                      <a:cubicBezTo>
                        <a:pt x="197186" y="521110"/>
                        <a:pt x="193042" y="522491"/>
                        <a:pt x="188553" y="524218"/>
                      </a:cubicBezTo>
                      <a:cubicBezTo>
                        <a:pt x="185099" y="525599"/>
                        <a:pt x="180610" y="526980"/>
                        <a:pt x="175085" y="529052"/>
                      </a:cubicBezTo>
                      <a:cubicBezTo>
                        <a:pt x="168868" y="531124"/>
                        <a:pt x="163688" y="533542"/>
                        <a:pt x="160581" y="534923"/>
                      </a:cubicBezTo>
                      <a:cubicBezTo>
                        <a:pt x="132954" y="548736"/>
                        <a:pt x="131572" y="566349"/>
                        <a:pt x="133644" y="582579"/>
                      </a:cubicBezTo>
                      <a:cubicBezTo>
                        <a:pt x="135371" y="596393"/>
                        <a:pt x="146076" y="605371"/>
                        <a:pt x="159199" y="612278"/>
                      </a:cubicBezTo>
                      <a:cubicBezTo>
                        <a:pt x="158854" y="596738"/>
                        <a:pt x="158854" y="585342"/>
                        <a:pt x="158854" y="583615"/>
                      </a:cubicBezTo>
                      <a:cubicBezTo>
                        <a:pt x="159545" y="576709"/>
                        <a:pt x="162998" y="571529"/>
                        <a:pt x="168178" y="567385"/>
                      </a:cubicBezTo>
                      <a:cubicBezTo>
                        <a:pt x="172667" y="562895"/>
                        <a:pt x="180955" y="559787"/>
                        <a:pt x="191661" y="555643"/>
                      </a:cubicBezTo>
                      <a:cubicBezTo>
                        <a:pt x="204783" y="550463"/>
                        <a:pt x="216525" y="547355"/>
                        <a:pt x="236554" y="539758"/>
                      </a:cubicBezTo>
                      <a:cubicBezTo>
                        <a:pt x="282829" y="522146"/>
                        <a:pt x="282829" y="478634"/>
                        <a:pt x="246914" y="451697"/>
                      </a:cubicBezTo>
                      <a:close/>
                      <a:moveTo>
                        <a:pt x="161271" y="281448"/>
                      </a:moveTo>
                      <a:cubicBezTo>
                        <a:pt x="171977" y="277994"/>
                        <a:pt x="187171" y="276613"/>
                        <a:pt x="197531" y="273160"/>
                      </a:cubicBezTo>
                      <a:cubicBezTo>
                        <a:pt x="197531" y="259346"/>
                        <a:pt x="201330" y="97384"/>
                        <a:pt x="202021" y="88751"/>
                      </a:cubicBezTo>
                      <a:cubicBezTo>
                        <a:pt x="203747" y="64923"/>
                        <a:pt x="226539" y="0"/>
                        <a:pt x="179574" y="0"/>
                      </a:cubicBezTo>
                      <a:cubicBezTo>
                        <a:pt x="133644" y="0"/>
                        <a:pt x="154019" y="68376"/>
                        <a:pt x="157818" y="90478"/>
                      </a:cubicBezTo>
                      <a:cubicBezTo>
                        <a:pt x="158854" y="99111"/>
                        <a:pt x="161271" y="267289"/>
                        <a:pt x="161271" y="281448"/>
                      </a:cubicBezTo>
                      <a:close/>
                      <a:moveTo>
                        <a:pt x="194078" y="511440"/>
                      </a:moveTo>
                      <a:cubicBezTo>
                        <a:pt x="194423" y="510059"/>
                        <a:pt x="196495" y="346370"/>
                        <a:pt x="196495" y="340845"/>
                      </a:cubicBezTo>
                      <a:cubicBezTo>
                        <a:pt x="190279" y="341881"/>
                        <a:pt x="169905" y="347061"/>
                        <a:pt x="164379" y="349478"/>
                      </a:cubicBezTo>
                      <a:cubicBezTo>
                        <a:pt x="164379" y="353277"/>
                        <a:pt x="166797" y="521110"/>
                        <a:pt x="166797" y="521110"/>
                      </a:cubicBezTo>
                      <a:cubicBezTo>
                        <a:pt x="166797" y="521110"/>
                        <a:pt x="173012" y="519038"/>
                        <a:pt x="179228" y="516966"/>
                      </a:cubicBezTo>
                      <a:cubicBezTo>
                        <a:pt x="185790" y="514894"/>
                        <a:pt x="190970" y="512822"/>
                        <a:pt x="194078" y="511440"/>
                      </a:cubicBezTo>
                      <a:close/>
                      <a:moveTo>
                        <a:pt x="168523" y="584997"/>
                      </a:moveTo>
                      <a:cubicBezTo>
                        <a:pt x="168178" y="590177"/>
                        <a:pt x="171631" y="726929"/>
                        <a:pt x="172667" y="741088"/>
                      </a:cubicBezTo>
                      <a:cubicBezTo>
                        <a:pt x="175430" y="775276"/>
                        <a:pt x="185790" y="775967"/>
                        <a:pt x="188207" y="742814"/>
                      </a:cubicBezTo>
                      <a:cubicBezTo>
                        <a:pt x="188898" y="733145"/>
                        <a:pt x="193733" y="571874"/>
                        <a:pt x="193733" y="566349"/>
                      </a:cubicBezTo>
                      <a:cubicBezTo>
                        <a:pt x="179228" y="570838"/>
                        <a:pt x="169214" y="576363"/>
                        <a:pt x="168523" y="584997"/>
                      </a:cubicBezTo>
                      <a:close/>
                    </a:path>
                  </a:pathLst>
                </a:custGeom>
                <a:solidFill>
                  <a:srgbClr val="FFFFFF"/>
                </a:solidFill>
                <a:ln cap="flat" w="3448">
                  <a:noFill/>
                  <a:prstDash val="solid"/>
                  <a:miter/>
                </a:ln>
              </p:spPr>
              <p:txBody>
                <a:bodyPr anchor="ctr" rtlCol="0"/>
                <a:lstStyle/>
                <a:p>
                  <a:endParaRPr lang="en-GB"/>
                </a:p>
              </p:txBody>
            </p:sp>
          </p:grpSp>
        </p:grpSp>
      </p:grpSp>
      <p:pic>
        <p:nvPicPr>
          <p:cNvPr descr="Icon  Description automatically generated" id="7" name="Picture 6">
            <a:extLst>
              <a:ext uri="{FF2B5EF4-FFF2-40B4-BE49-F238E27FC236}">
                <a16:creationId xmlns:a16="http://schemas.microsoft.com/office/drawing/2014/main" id="{6DDD07B1-95C7-4556-91E5-226BD198D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840" y="1805051"/>
            <a:ext cx="3727739" cy="3727737"/>
          </a:xfrm>
          <a:prstGeom prst="rect">
            <a:avLst/>
          </a:prstGeom>
        </p:spPr>
      </p:pic>
      <p:pic>
        <p:nvPicPr>
          <p:cNvPr descr="A picture containing logo  Description automatically generated" id="46" name="Picture 45">
            <a:extLst>
              <a:ext uri="{FF2B5EF4-FFF2-40B4-BE49-F238E27FC236}">
                <a16:creationId xmlns:a16="http://schemas.microsoft.com/office/drawing/2014/main" id="{7DD28F91-4A3A-4E8B-AB55-94BF5A84B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797" y="3082330"/>
            <a:ext cx="2803808" cy="858666"/>
          </a:xfrm>
          <a:prstGeom prst="rect">
            <a:avLst/>
          </a:prstGeom>
        </p:spPr>
      </p:pic>
      <p:pic>
        <p:nvPicPr>
          <p:cNvPr descr="Logo  Description automatically generated" id="48" name="Picture 47">
            <a:extLst>
              <a:ext uri="{FF2B5EF4-FFF2-40B4-BE49-F238E27FC236}">
                <a16:creationId xmlns:a16="http://schemas.microsoft.com/office/drawing/2014/main" id="{BCF1D43D-791E-4776-BEC2-0A49EEAE1227}"/>
              </a:ext>
            </a:extLst>
          </p:cNvPr>
          <p:cNvPicPr>
            <a:picLocks noChangeAspect="1"/>
          </p:cNvPicPr>
          <p:nvPr/>
        </p:nvPicPr>
        <p:blipFill rotWithShape="1">
          <a:blip r:embed="rId6">
            <a:extLst>
              <a:ext uri="{28A0092B-C50C-407E-A947-70E740481C1C}">
                <a14:useLocalDpi xmlns:a14="http://schemas.microsoft.com/office/drawing/2010/main" val="0"/>
              </a:ext>
            </a:extLst>
          </a:blip>
          <a:srcRect b="26967" t="29586"/>
          <a:stretch/>
        </p:blipFill>
        <p:spPr>
          <a:xfrm>
            <a:off x="6441005" y="4190729"/>
            <a:ext cx="2815393" cy="688036"/>
          </a:xfrm>
          <a:prstGeom prst="rect">
            <a:avLst/>
          </a:prstGeom>
        </p:spPr>
      </p:pic>
      <p:pic>
        <p:nvPicPr>
          <p:cNvPr descr="Logo, company name  Description automatically generated" id="50" name="Picture 49">
            <a:extLst>
              <a:ext uri="{FF2B5EF4-FFF2-40B4-BE49-F238E27FC236}">
                <a16:creationId xmlns:a16="http://schemas.microsoft.com/office/drawing/2014/main" id="{492E1F84-D53E-46F4-B091-A186B9A3C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813" y="1717481"/>
            <a:ext cx="2951776" cy="1115116"/>
          </a:xfrm>
          <a:prstGeom prst="rect">
            <a:avLst/>
          </a:prstGeom>
        </p:spPr>
      </p:pic>
      <p:sp>
        <p:nvSpPr>
          <p:cNvPr id="2" name="TextBox 1">
            <a:extLst>
              <a:ext uri="{FF2B5EF4-FFF2-40B4-BE49-F238E27FC236}">
                <a16:creationId xmlns:a16="http://schemas.microsoft.com/office/drawing/2014/main" id="{C88CAC93-ED0F-4284-89D1-49981CF83A32}"/>
              </a:ext>
            </a:extLst>
          </p:cNvPr>
          <p:cNvSpPr txBox="1"/>
          <p:nvPr/>
        </p:nvSpPr>
        <p:spPr>
          <a:xfrm>
            <a:off x="2891602" y="1477108"/>
            <a:ext cx="2498917" cy="830997"/>
          </a:xfrm>
          <a:prstGeom prst="rect">
            <a:avLst/>
          </a:prstGeom>
          <a:noFill/>
        </p:spPr>
        <p:txBody>
          <a:bodyPr rtlCol="0" wrap="square">
            <a:spAutoFit/>
          </a:bodyPr>
          <a:lstStyle/>
          <a:p txid="ab325de49486ea7da4678715617229da">
            <a:pPr algn="ctr">
              <a:buClr>
                <a:srgbClr val="008CCF"/>
              </a:buClr>
            </a:pPr>
            <a:r>
              <a:rPr lang="en-US" sz="2400">
                <a:solidFill>
                  <a:srgbClr val="000000"/>
                </a:solidFill>
              </a:rPr>
              <a:t>Nouveaux packages de métadonnées</a:t>
            </a:r>
            <a:r>
              <a:rPr b="0" i="0" lang="en-US" strike="noStrike" sz="2400" u="none">
                <a:solidFill>
                  <a:srgbClr val="000000"/>
                </a:solidFill>
                <a:effectLst/>
              </a:rPr>
            </a:r>
            <a:endParaRPr lang="es-ES" sz="2400"/>
          </a:p>
        </p:txBody>
      </p:sp>
    </p:spTree>
    <p:custDataLst>
      <p:tags r:id="rId1"/>
    </p:custDataLst>
    <p:extLst>
      <p:ext uri="{BB962C8B-B14F-4D97-AF65-F5344CB8AC3E}">
        <p14:creationId xmlns:p14="http://schemas.microsoft.com/office/powerpoint/2010/main" val="48618015"/>
      </p:ext>
    </p:extLst>
  </p:cSld>
  <p:clrMapOvr>
    <a:masterClrMapping/>
  </p:clrMapOvr>
  <mc:AlternateContent xmlns:mc="http://schemas.openxmlformats.org/markup-compatibility/2006">
    <mc:Choice xmlns:p14="http://schemas.microsoft.com/office/powerpoint/2010/main" Requires="p14">
      <p:transition advTm="21360" p14:dur="700" spd="med">
        <p:fade/>
      </p:transition>
    </mc:Choice>
    <mc:Fallback>
      <p:transition advTm="2136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1+#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45"/>
                                        </p:tgtEl>
                                        <p:attrNameLst>
                                          <p:attrName>style.visibility</p:attrName>
                                        </p:attrNameLst>
                                      </p:cBhvr>
                                      <p:to>
                                        <p:strVal val="visible"/>
                                      </p:to>
                                    </p:set>
                                    <p:animEffect filter="fade" transition="in">
                                      <p:cBhvr>
                                        <p:cTn dur="500" id="13"/>
                                        <p:tgtEl>
                                          <p:spTgt spid="4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
                                        </p:tgtEl>
                                        <p:attrNameLst>
                                          <p:attrName>style.visibility</p:attrName>
                                        </p:attrNameLst>
                                      </p:cBhvr>
                                      <p:to>
                                        <p:strVal val="visible"/>
                                      </p:to>
                                    </p:set>
                                    <p:animEffect filter="fade" transition="in">
                                      <p:cBhvr>
                                        <p:cTn dur="500" id="16"/>
                                        <p:tgtEl>
                                          <p:spTgt spid="2"/>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46"/>
                                        </p:tgtEl>
                                        <p:attrNameLst>
                                          <p:attrName>style.visibility</p:attrName>
                                        </p:attrNameLst>
                                      </p:cBhvr>
                                      <p:to>
                                        <p:strVal val="visible"/>
                                      </p:to>
                                    </p:set>
                                    <p:animEffect filter="fade" transition="in">
                                      <p:cBhvr>
                                        <p:cTn dur="500" id="26"/>
                                        <p:tgtEl>
                                          <p:spTgt spid="46"/>
                                        </p:tgtEl>
                                      </p:cBhvr>
                                    </p:animEffect>
                                  </p:childTnLst>
                                </p:cTn>
                              </p:par>
                            </p:childTnLst>
                          </p:cTn>
                        </p:par>
                        <p:par>
                          <p:cTn fill="hold" id="27">
                            <p:stCondLst>
                              <p:cond delay="500"/>
                            </p:stCondLst>
                            <p:childTnLst>
                              <p:par>
                                <p:cTn fill="hold" id="28" nodeType="afterEffect" presetClass="entr" presetID="10" presetSubtype="0">
                                  <p:stCondLst>
                                    <p:cond delay="0"/>
                                  </p:stCondLst>
                                  <p:childTnLst>
                                    <p:set>
                                      <p:cBhvr>
                                        <p:cTn dur="1" fill="hold" id="29">
                                          <p:stCondLst>
                                            <p:cond delay="0"/>
                                          </p:stCondLst>
                                        </p:cTn>
                                        <p:tgtEl>
                                          <p:spTgt spid="48"/>
                                        </p:tgtEl>
                                        <p:attrNameLst>
                                          <p:attrName>style.visibility</p:attrName>
                                        </p:attrNameLst>
                                      </p:cBhvr>
                                      <p:to>
                                        <p:strVal val="visible"/>
                                      </p:to>
                                    </p:set>
                                    <p:animEffect filter="fade" transition="in">
                                      <p:cBhvr>
                                        <p:cTn dur="500" id="30"/>
                                        <p:tgtEl>
                                          <p:spTgt spid="48"/>
                                        </p:tgtEl>
                                      </p:cBhvr>
                                    </p:animEffect>
                                  </p:childTnLst>
                                </p:cTn>
                              </p:par>
                            </p:childTnLst>
                          </p:cTn>
                        </p:par>
                        <p:par>
                          <p:cTn fill="hold" id="31">
                            <p:stCondLst>
                              <p:cond delay="1000"/>
                            </p:stCondLst>
                            <p:childTnLst>
                              <p:par>
                                <p:cTn fill="hold" id="32" nodeType="afterEffect" presetClass="entr" presetID="10" presetSubtype="0">
                                  <p:stCondLst>
                                    <p:cond delay="0"/>
                                  </p:stCondLst>
                                  <p:childTnLst>
                                    <p:set>
                                      <p:cBhvr>
                                        <p:cTn dur="1" fill="hold" id="33">
                                          <p:stCondLst>
                                            <p:cond delay="0"/>
                                          </p:stCondLst>
                                        </p:cTn>
                                        <p:tgtEl>
                                          <p:spTgt spid="50"/>
                                        </p:tgtEl>
                                        <p:attrNameLst>
                                          <p:attrName>style.visibility</p:attrName>
                                        </p:attrNameLst>
                                      </p:cBhvr>
                                      <p:to>
                                        <p:strVal val="visible"/>
                                      </p:to>
                                    </p:set>
                                    <p:animEffect filter="fade" transition="in">
                                      <p:cBhvr>
                                        <p:cTn dur="500" id="34"/>
                                        <p:tgtEl>
                                          <p:spTgt spid="5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2"/>
    </p:bld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Text  Description automatically generated with low confidence" id="24" name="Picture 23">
            <a:extLst>
              <a:ext uri="{FF2B5EF4-FFF2-40B4-BE49-F238E27FC236}">
                <a16:creationId xmlns:a16="http://schemas.microsoft.com/office/drawing/2014/main" id="{B2BBF6EA-2EFB-481E-88EF-3D72A6C33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495" y="4195700"/>
            <a:ext cx="1672470" cy="605434"/>
          </a:xfrm>
          <a:prstGeom prst="rect">
            <a:avLst/>
          </a:prstGeom>
        </p:spPr>
      </p:pic>
      <p:pic>
        <p:nvPicPr>
          <p:cNvPr descr="Logo  Description automatically generated" id="18" name="Picture 17">
            <a:extLst>
              <a:ext uri="{FF2B5EF4-FFF2-40B4-BE49-F238E27FC236}">
                <a16:creationId xmlns:a16="http://schemas.microsoft.com/office/drawing/2014/main" id="{752C0EB3-0081-48D3-88D8-E8684E7D7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082" y="4405953"/>
            <a:ext cx="1943102" cy="1092995"/>
          </a:xfrm>
          <a:prstGeom prst="rect">
            <a:avLst/>
          </a:prstGeom>
        </p:spPr>
      </p:pic>
      <p:pic>
        <p:nvPicPr>
          <p:cNvPr descr="Logo, company name  Description automatically generated" id="15" name="Picture 14">
            <a:extLst>
              <a:ext uri="{FF2B5EF4-FFF2-40B4-BE49-F238E27FC236}">
                <a16:creationId xmlns:a16="http://schemas.microsoft.com/office/drawing/2014/main" id="{A264B696-06F8-497D-AAFC-57E1D58E6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232" y="1321325"/>
            <a:ext cx="3549555" cy="2735706"/>
          </a:xfrm>
          <a:prstGeom prst="rect">
            <a:avLst/>
          </a:prstGeom>
        </p:spPr>
      </p:pic>
      <p:sp>
        <p:nvSpPr>
          <p:cNvPr id="16" name="Rectangle: Rounded Corners 15">
            <a:extLst>
              <a:ext uri="{FF2B5EF4-FFF2-40B4-BE49-F238E27FC236}">
                <a16:creationId xmlns:a16="http://schemas.microsoft.com/office/drawing/2014/main" id="{A9CCAD04-E14D-4422-8BE8-3FA3D8586585}"/>
              </a:ext>
            </a:extLst>
          </p:cNvPr>
          <p:cNvSpPr/>
          <p:nvPr/>
        </p:nvSpPr>
        <p:spPr>
          <a:xfrm>
            <a:off x="3125669" y="4312855"/>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Logo, company name  Description automatically generated" id="14" name="Picture 13">
            <a:extLst>
              <a:ext uri="{FF2B5EF4-FFF2-40B4-BE49-F238E27FC236}">
                <a16:creationId xmlns:a16="http://schemas.microsoft.com/office/drawing/2014/main" id="{E40C2CE1-1330-40D8-A021-BF65B9D479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8140" y="2989142"/>
            <a:ext cx="4167295" cy="1268911"/>
          </a:xfrm>
          <a:prstGeom prst="rect">
            <a:avLst/>
          </a:prstGeom>
        </p:spPr>
      </p:pic>
      <p:pic>
        <p:nvPicPr>
          <p:cNvPr descr="A picture containing logo  Description automatically generated" id="17" name="Picture 16">
            <a:extLst>
              <a:ext uri="{FF2B5EF4-FFF2-40B4-BE49-F238E27FC236}">
                <a16:creationId xmlns:a16="http://schemas.microsoft.com/office/drawing/2014/main" id="{4D27C973-7A89-4101-82E8-5870FF639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6712" y="3344509"/>
            <a:ext cx="2202889" cy="674635"/>
          </a:xfrm>
          <a:prstGeom prst="rect">
            <a:avLst/>
          </a:prstGeom>
        </p:spPr>
      </p:pic>
      <p:pic>
        <p:nvPicPr>
          <p:cNvPr descr="Logo, company name  Description automatically generated" id="19" name="Picture 18">
            <a:extLst>
              <a:ext uri="{FF2B5EF4-FFF2-40B4-BE49-F238E27FC236}">
                <a16:creationId xmlns:a16="http://schemas.microsoft.com/office/drawing/2014/main" id="{300601D7-220F-48ED-911E-1CFE30DA47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9082" y="2099388"/>
            <a:ext cx="1957418" cy="739469"/>
          </a:xfrm>
          <a:prstGeom prst="rect">
            <a:avLst/>
          </a:prstGeom>
        </p:spPr>
      </p:pic>
      <p:pic>
        <p:nvPicPr>
          <p:cNvPr id="20" name="Graphic 19">
            <a:extLst>
              <a:ext uri="{FF2B5EF4-FFF2-40B4-BE49-F238E27FC236}">
                <a16:creationId xmlns:a16="http://schemas.microsoft.com/office/drawing/2014/main" id="{98C1A776-5FE2-4F8D-918E-CBC74AFFD1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738063"/>
            <a:ext cx="2277965" cy="2277965"/>
          </a:xfrm>
          <a:prstGeom prst="rect">
            <a:avLst/>
          </a:prstGeom>
        </p:spPr>
      </p:pic>
      <p:pic>
        <p:nvPicPr>
          <p:cNvPr descr="Logo  Description automatically generated" id="21" name="Picture 20">
            <a:extLst>
              <a:ext uri="{FF2B5EF4-FFF2-40B4-BE49-F238E27FC236}">
                <a16:creationId xmlns:a16="http://schemas.microsoft.com/office/drawing/2014/main" id="{3F800853-78C3-4BC1-8C57-0DDF66D10C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0806" y="5048511"/>
            <a:ext cx="1239489" cy="884104"/>
          </a:xfrm>
          <a:prstGeom prst="rect">
            <a:avLst/>
          </a:prstGeom>
        </p:spPr>
      </p:pic>
      <p:pic>
        <p:nvPicPr>
          <p:cNvPr descr="Logo  Description automatically generated" id="22" name="Picture 21">
            <a:extLst>
              <a:ext uri="{FF2B5EF4-FFF2-40B4-BE49-F238E27FC236}">
                <a16:creationId xmlns:a16="http://schemas.microsoft.com/office/drawing/2014/main" id="{CFCA2086-E647-474D-887B-DD7D457078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2899" y="919716"/>
            <a:ext cx="1752814" cy="749511"/>
          </a:xfrm>
          <a:prstGeom prst="rect">
            <a:avLst/>
          </a:prstGeom>
        </p:spPr>
      </p:pic>
      <p:pic>
        <p:nvPicPr>
          <p:cNvPr id="23" name="Picture 22">
            <a:extLst>
              <a:ext uri="{FF2B5EF4-FFF2-40B4-BE49-F238E27FC236}">
                <a16:creationId xmlns:a16="http://schemas.microsoft.com/office/drawing/2014/main" id="{4350E205-AA6A-4536-96EB-7A9468C21B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4982" y="2984843"/>
            <a:ext cx="1652869" cy="195425"/>
          </a:xfrm>
          <a:prstGeom prst="rect">
            <a:avLst/>
          </a:prstGeom>
        </p:spPr>
      </p:pic>
      <p:pic>
        <p:nvPicPr>
          <p:cNvPr descr="Icon  Description automatically generated" id="25" name="Picture 24">
            <a:extLst>
              <a:ext uri="{FF2B5EF4-FFF2-40B4-BE49-F238E27FC236}">
                <a16:creationId xmlns:a16="http://schemas.microsoft.com/office/drawing/2014/main" id="{8CA8A89E-89AE-4EFD-B860-9DFADA576D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0766" y="1309362"/>
            <a:ext cx="3297517" cy="4357433"/>
          </a:xfrm>
          <a:prstGeom prst="rect">
            <a:avLst/>
          </a:prstGeom>
        </p:spPr>
      </p:pic>
      <p:sp>
        <p:nvSpPr>
          <p:cNvPr id="26" name="TextBox 25">
            <a:extLst>
              <a:ext uri="{FF2B5EF4-FFF2-40B4-BE49-F238E27FC236}">
                <a16:creationId xmlns:a16="http://schemas.microsoft.com/office/drawing/2014/main" id="{AAD257B3-2032-4502-A49D-0BDF41F7175D}"/>
              </a:ext>
            </a:extLst>
          </p:cNvPr>
          <p:cNvSpPr txBox="1"/>
          <p:nvPr/>
        </p:nvSpPr>
        <p:spPr>
          <a:xfrm>
            <a:off x="4285328" y="5084715"/>
            <a:ext cx="3632201" cy="523220"/>
          </a:xfrm>
          <a:prstGeom prst="rect">
            <a:avLst/>
          </a:prstGeom>
          <a:noFill/>
        </p:spPr>
        <p:txBody>
          <a:bodyPr rtlCol="0" wrap="square">
            <a:spAutoFit/>
          </a:bodyPr>
          <a:lstStyle/>
          <a:p txid="8cfc711e23df2fbc8707e120f2ea9df1">
            <a:pPr algn="l">
              <a:buClr>
                <a:srgbClr val="008CCF"/>
              </a:buClr>
            </a:pPr>
            <a:r>
              <a:rPr dirty="0" lang="en-GB" sz="2800">
                <a:latin typeface="+mj-lt"/>
              </a:rPr>
              <a:t>Un Bien public numérique</a:t>
            </a:r>
          </a:p>
        </p:txBody>
      </p:sp>
    </p:spTree>
    <p:custDataLst>
      <p:tags r:id="rId1"/>
    </p:custDataLst>
    <p:extLst>
      <p:ext uri="{BB962C8B-B14F-4D97-AF65-F5344CB8AC3E}">
        <p14:creationId xmlns:p14="http://schemas.microsoft.com/office/powerpoint/2010/main" val="241371098"/>
      </p:ext>
    </p:extLst>
  </p:cSld>
  <p:clrMapOvr>
    <a:masterClrMapping/>
  </p:clrMapOvr>
  <p:transition advTm="25464" spd="slow">
    <p:push/>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6.25E-7 -7.40741E-7 L 0.18359 -0.00255 " pathEditMode="relative" ptsTypes="AA" rAng="0">
                                      <p:cBhvr>
                                        <p:cTn dur="1000" fill="hold" id="11"/>
                                        <p:tgtEl>
                                          <p:spTgt spid="14"/>
                                        </p:tgtEl>
                                        <p:attrNameLst>
                                          <p:attrName>ppt_x</p:attrName>
                                          <p:attrName>ppt_y</p:attrName>
                                        </p:attrNameLst>
                                      </p:cBhvr>
                                      <p:rCtr x="9180" y="-139"/>
                                    </p:animMotion>
                                  </p:childTnLst>
                                </p:cTn>
                              </p:par>
                              <p:par>
                                <p:cTn fill="hold" id="12" nodeType="withEffect" presetClass="entr" presetID="10" presetSubtype="0">
                                  <p:stCondLst>
                                    <p:cond delay="0"/>
                                  </p:stCondLst>
                                  <p:childTnLst>
                                    <p:set>
                                      <p:cBhvr>
                                        <p:cTn dur="1" fill="hold" id="13">
                                          <p:stCondLst>
                                            <p:cond delay="0"/>
                                          </p:stCondLst>
                                        </p:cTn>
                                        <p:tgtEl>
                                          <p:spTgt spid="15"/>
                                        </p:tgtEl>
                                        <p:attrNameLst>
                                          <p:attrName>style.visibility</p:attrName>
                                        </p:attrNameLst>
                                      </p:cBhvr>
                                      <p:to>
                                        <p:strVal val="visible"/>
                                      </p:to>
                                    </p:set>
                                    <p:animEffect filter="fade" transition="in">
                                      <p:cBhvr>
                                        <p:cTn dur="500" id="14"/>
                                        <p:tgtEl>
                                          <p:spTgt spid="15"/>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5"/>
                                        </p:tgtEl>
                                      </p:cBhvr>
                                    </p:animEffect>
                                    <p:set>
                                      <p:cBhvr>
                                        <p:cTn dur="1" fill="hold" id="22">
                                          <p:stCondLst>
                                            <p:cond delay="499"/>
                                          </p:stCondLst>
                                        </p:cTn>
                                        <p:tgtEl>
                                          <p:spTgt spid="15"/>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16"/>
                                        </p:tgtEl>
                                      </p:cBhvr>
                                    </p:animEffect>
                                    <p:set>
                                      <p:cBhvr>
                                        <p:cTn dur="1" fill="hold" id="25">
                                          <p:stCondLst>
                                            <p:cond delay="499"/>
                                          </p:stCondLst>
                                        </p:cTn>
                                        <p:tgtEl>
                                          <p:spTgt spid="16"/>
                                        </p:tgtEl>
                                        <p:attrNameLst>
                                          <p:attrName>style.visibility</p:attrName>
                                        </p:attrNameLst>
                                      </p:cBhvr>
                                      <p:to>
                                        <p:strVal val="hidden"/>
                                      </p:to>
                                    </p:set>
                                  </p:childTnLst>
                                </p:cTn>
                              </p:par>
                              <p:par>
                                <p:cTn accel="50000" decel="50000" fill="hold" id="26" nodeType="withEffect" presetClass="path" presetID="42" presetSubtype="0">
                                  <p:stCondLst>
                                    <p:cond delay="0"/>
                                  </p:stCondLst>
                                  <p:childTnLst>
                                    <p:animMotion origin="layout" path="M 0.18359 -0.00255 L -0.1349 -0.00671 " pathEditMode="relative" ptsTypes="AA" rAng="0">
                                      <p:cBhvr>
                                        <p:cTn dur="1000" fill="hold" id="27"/>
                                        <p:tgtEl>
                                          <p:spTgt spid="14"/>
                                        </p:tgtEl>
                                        <p:attrNameLst>
                                          <p:attrName>ppt_x</p:attrName>
                                          <p:attrName>ppt_y</p:attrName>
                                        </p:attrNameLst>
                                      </p:cBhvr>
                                      <p:rCtr x="-15924" y="-208"/>
                                    </p:animMotion>
                                  </p:childTnLst>
                                </p:cTn>
                              </p:par>
                              <p:par>
                                <p:cTn fill="hold" id="28" nodeType="withEffect" presetClass="entr" presetID="10" presetSubtype="0">
                                  <p:stCondLst>
                                    <p:cond delay="0"/>
                                  </p:stCondLst>
                                  <p:childTnLst>
                                    <p:set>
                                      <p:cBhvr>
                                        <p:cTn dur="1" fill="hold" id="29">
                                          <p:stCondLst>
                                            <p:cond delay="0"/>
                                          </p:stCondLst>
                                        </p:cTn>
                                        <p:tgtEl>
                                          <p:spTgt spid="17"/>
                                        </p:tgtEl>
                                        <p:attrNameLst>
                                          <p:attrName>style.visibility</p:attrName>
                                        </p:attrNameLst>
                                      </p:cBhvr>
                                      <p:to>
                                        <p:strVal val="visible"/>
                                      </p:to>
                                    </p:set>
                                    <p:animEffect filter="fade" transition="in">
                                      <p:cBhvr>
                                        <p:cTn dur="500" id="30"/>
                                        <p:tgtEl>
                                          <p:spTgt spid="17"/>
                                        </p:tgtEl>
                                      </p:cBhvr>
                                    </p:animEffect>
                                  </p:childTnLst>
                                </p:cTn>
                              </p:par>
                              <p:par>
                                <p:cTn fill="hold" id="31" nodeType="with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id="34" nodeType="withEffect" presetClass="entr" presetID="10" presetSubtype="0">
                                  <p:stCondLst>
                                    <p:cond delay="0"/>
                                  </p:stCondLst>
                                  <p:childTnLst>
                                    <p:set>
                                      <p:cBhvr>
                                        <p:cTn dur="1" fill="hold" id="35">
                                          <p:stCondLst>
                                            <p:cond delay="0"/>
                                          </p:stCondLst>
                                        </p:cTn>
                                        <p:tgtEl>
                                          <p:spTgt spid="19"/>
                                        </p:tgtEl>
                                        <p:attrNameLst>
                                          <p:attrName>style.visibility</p:attrName>
                                        </p:attrNameLst>
                                      </p:cBhvr>
                                      <p:to>
                                        <p:strVal val="visible"/>
                                      </p:to>
                                    </p:set>
                                    <p:animEffect filter="fade" transition="in">
                                      <p:cBhvr>
                                        <p:cTn dur="500" id="36"/>
                                        <p:tgtEl>
                                          <p:spTgt spid="19"/>
                                        </p:tgtEl>
                                      </p:cBhvr>
                                    </p:animEffect>
                                  </p:childTnLst>
                                </p:cTn>
                              </p:par>
                              <p:par>
                                <p:cTn fill="hold" id="37" nodeType="withEffect" presetClass="entr" presetID="10" presetSubtype="0">
                                  <p:stCondLst>
                                    <p:cond delay="0"/>
                                  </p:stCondLst>
                                  <p:childTnLst>
                                    <p:set>
                                      <p:cBhvr>
                                        <p:cTn dur="1" fill="hold" id="38">
                                          <p:stCondLst>
                                            <p:cond delay="0"/>
                                          </p:stCondLst>
                                        </p:cTn>
                                        <p:tgtEl>
                                          <p:spTgt spid="21"/>
                                        </p:tgtEl>
                                        <p:attrNameLst>
                                          <p:attrName>style.visibility</p:attrName>
                                        </p:attrNameLst>
                                      </p:cBhvr>
                                      <p:to>
                                        <p:strVal val="visible"/>
                                      </p:to>
                                    </p:set>
                                    <p:animEffect filter="fade" transition="in">
                                      <p:cBhvr>
                                        <p:cTn dur="500" id="39"/>
                                        <p:tgtEl>
                                          <p:spTgt spid="21"/>
                                        </p:tgtEl>
                                      </p:cBhvr>
                                    </p:animEffect>
                                  </p:childTnLst>
                                </p:cTn>
                              </p:par>
                              <p:par>
                                <p:cTn fill="hold" id="40" nodeType="withEffect" presetClass="entr" presetID="10" presetSubtype="0">
                                  <p:stCondLst>
                                    <p:cond delay="0"/>
                                  </p:stCondLst>
                                  <p:childTnLst>
                                    <p:set>
                                      <p:cBhvr>
                                        <p:cTn dur="1" fill="hold" id="41">
                                          <p:stCondLst>
                                            <p:cond delay="0"/>
                                          </p:stCondLst>
                                        </p:cTn>
                                        <p:tgtEl>
                                          <p:spTgt spid="20"/>
                                        </p:tgtEl>
                                        <p:attrNameLst>
                                          <p:attrName>style.visibility</p:attrName>
                                        </p:attrNameLst>
                                      </p:cBhvr>
                                      <p:to>
                                        <p:strVal val="visible"/>
                                      </p:to>
                                    </p:set>
                                    <p:animEffect filter="fade" transition="in">
                                      <p:cBhvr>
                                        <p:cTn dur="500" id="42"/>
                                        <p:tgtEl>
                                          <p:spTgt spid="20"/>
                                        </p:tgtEl>
                                      </p:cBhvr>
                                    </p:animEffect>
                                  </p:childTnLst>
                                </p:cTn>
                              </p:par>
                              <p:par>
                                <p:cTn fill="hold" id="43" nodeType="withEffect" presetClass="entr" presetID="10" presetSubtype="0">
                                  <p:stCondLst>
                                    <p:cond delay="0"/>
                                  </p:stCondLst>
                                  <p:childTnLst>
                                    <p:set>
                                      <p:cBhvr>
                                        <p:cTn dur="1" fill="hold" id="44">
                                          <p:stCondLst>
                                            <p:cond delay="0"/>
                                          </p:stCondLst>
                                        </p:cTn>
                                        <p:tgtEl>
                                          <p:spTgt spid="22"/>
                                        </p:tgtEl>
                                        <p:attrNameLst>
                                          <p:attrName>style.visibility</p:attrName>
                                        </p:attrNameLst>
                                      </p:cBhvr>
                                      <p:to>
                                        <p:strVal val="visible"/>
                                      </p:to>
                                    </p:set>
                                    <p:animEffect filter="fade" transition="in">
                                      <p:cBhvr>
                                        <p:cTn dur="500" id="45"/>
                                        <p:tgtEl>
                                          <p:spTgt spid="22"/>
                                        </p:tgtEl>
                                      </p:cBhvr>
                                    </p:animEffect>
                                  </p:childTnLst>
                                </p:cTn>
                              </p:par>
                              <p:par>
                                <p:cTn fill="hold" id="46" nodeType="withEffect" presetClass="entr" presetID="10" presetSubtype="0">
                                  <p:stCondLst>
                                    <p:cond delay="0"/>
                                  </p:stCondLst>
                                  <p:childTnLst>
                                    <p:set>
                                      <p:cBhvr>
                                        <p:cTn dur="1" fill="hold" id="47">
                                          <p:stCondLst>
                                            <p:cond delay="0"/>
                                          </p:stCondLst>
                                        </p:cTn>
                                        <p:tgtEl>
                                          <p:spTgt spid="23"/>
                                        </p:tgtEl>
                                        <p:attrNameLst>
                                          <p:attrName>style.visibility</p:attrName>
                                        </p:attrNameLst>
                                      </p:cBhvr>
                                      <p:to>
                                        <p:strVal val="visible"/>
                                      </p:to>
                                    </p:set>
                                    <p:animEffect filter="fade" transition="in">
                                      <p:cBhvr>
                                        <p:cTn dur="500" id="48"/>
                                        <p:tgtEl>
                                          <p:spTgt spid="23"/>
                                        </p:tgtEl>
                                      </p:cBhvr>
                                    </p:animEffect>
                                  </p:childTnLst>
                                </p:cTn>
                              </p:par>
                              <p:par>
                                <p:cTn fill="hold" id="49" nodeType="withEffect" presetClass="entr" presetID="10" presetSubtype="0">
                                  <p:stCondLst>
                                    <p:cond delay="0"/>
                                  </p:stCondLst>
                                  <p:childTnLst>
                                    <p:set>
                                      <p:cBhvr>
                                        <p:cTn dur="1" fill="hold" id="50">
                                          <p:stCondLst>
                                            <p:cond delay="0"/>
                                          </p:stCondLst>
                                        </p:cTn>
                                        <p:tgtEl>
                                          <p:spTgt spid="24"/>
                                        </p:tgtEl>
                                        <p:attrNameLst>
                                          <p:attrName>style.visibility</p:attrName>
                                        </p:attrNameLst>
                                      </p:cBhvr>
                                      <p:to>
                                        <p:strVal val="visible"/>
                                      </p:to>
                                    </p:set>
                                    <p:animEffect filter="fade" transition="in">
                                      <p:cBhvr>
                                        <p:cTn dur="500" id="51"/>
                                        <p:tgtEl>
                                          <p:spTgt spid="24"/>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xit" presetID="10" presetSubtype="0">
                                  <p:stCondLst>
                                    <p:cond delay="0"/>
                                  </p:stCondLst>
                                  <p:childTnLst>
                                    <p:animEffect filter="fade" transition="out">
                                      <p:cBhvr>
                                        <p:cTn dur="500" id="55"/>
                                        <p:tgtEl>
                                          <p:spTgt spid="14"/>
                                        </p:tgtEl>
                                      </p:cBhvr>
                                    </p:animEffect>
                                    <p:set>
                                      <p:cBhvr>
                                        <p:cTn dur="1" fill="hold" id="56">
                                          <p:stCondLst>
                                            <p:cond delay="499"/>
                                          </p:stCondLst>
                                        </p:cTn>
                                        <p:tgtEl>
                                          <p:spTgt spid="14"/>
                                        </p:tgtEl>
                                        <p:attrNameLst>
                                          <p:attrName>style.visibility</p:attrName>
                                        </p:attrNameLst>
                                      </p:cBhvr>
                                      <p:to>
                                        <p:strVal val="hidden"/>
                                      </p:to>
                                    </p:set>
                                  </p:childTnLst>
                                </p:cTn>
                              </p:par>
                              <p:par>
                                <p:cTn fill="hold" id="57" nodeType="withEffect" presetClass="exit" presetID="10" presetSubtype="0">
                                  <p:stCondLst>
                                    <p:cond delay="0"/>
                                  </p:stCondLst>
                                  <p:childTnLst>
                                    <p:animEffect filter="fade" transition="out">
                                      <p:cBhvr>
                                        <p:cTn dur="500" id="58"/>
                                        <p:tgtEl>
                                          <p:spTgt spid="17"/>
                                        </p:tgtEl>
                                      </p:cBhvr>
                                    </p:animEffect>
                                    <p:set>
                                      <p:cBhvr>
                                        <p:cTn dur="1" fill="hold" id="59">
                                          <p:stCondLst>
                                            <p:cond delay="499"/>
                                          </p:stCondLst>
                                        </p:cTn>
                                        <p:tgtEl>
                                          <p:spTgt spid="17"/>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18"/>
                                        </p:tgtEl>
                                      </p:cBhvr>
                                    </p:animEffect>
                                    <p:set>
                                      <p:cBhvr>
                                        <p:cTn dur="1" fill="hold" id="62">
                                          <p:stCondLst>
                                            <p:cond delay="499"/>
                                          </p:stCondLst>
                                        </p:cTn>
                                        <p:tgtEl>
                                          <p:spTgt spid="18"/>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19"/>
                                        </p:tgtEl>
                                      </p:cBhvr>
                                    </p:animEffect>
                                    <p:set>
                                      <p:cBhvr>
                                        <p:cTn dur="1" fill="hold" id="65">
                                          <p:stCondLst>
                                            <p:cond delay="499"/>
                                          </p:stCondLst>
                                        </p:cTn>
                                        <p:tgtEl>
                                          <p:spTgt spid="19"/>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21"/>
                                        </p:tgtEl>
                                      </p:cBhvr>
                                    </p:animEffect>
                                    <p:set>
                                      <p:cBhvr>
                                        <p:cTn dur="1" fill="hold" id="68">
                                          <p:stCondLst>
                                            <p:cond delay="499"/>
                                          </p:stCondLst>
                                        </p:cTn>
                                        <p:tgtEl>
                                          <p:spTgt spid="21"/>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20"/>
                                        </p:tgtEl>
                                      </p:cBhvr>
                                    </p:animEffect>
                                    <p:set>
                                      <p:cBhvr>
                                        <p:cTn dur="1" fill="hold" id="71">
                                          <p:stCondLst>
                                            <p:cond delay="499"/>
                                          </p:stCondLst>
                                        </p:cTn>
                                        <p:tgtEl>
                                          <p:spTgt spid="20"/>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22"/>
                                        </p:tgtEl>
                                      </p:cBhvr>
                                    </p:animEffect>
                                    <p:set>
                                      <p:cBhvr>
                                        <p:cTn dur="1" fill="hold" id="74">
                                          <p:stCondLst>
                                            <p:cond delay="499"/>
                                          </p:stCondLst>
                                        </p:cTn>
                                        <p:tgtEl>
                                          <p:spTgt spid="22"/>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23"/>
                                        </p:tgtEl>
                                      </p:cBhvr>
                                    </p:animEffect>
                                    <p:set>
                                      <p:cBhvr>
                                        <p:cTn dur="1" fill="hold" id="77">
                                          <p:stCondLst>
                                            <p:cond delay="499"/>
                                          </p:stCondLst>
                                        </p:cTn>
                                        <p:tgtEl>
                                          <p:spTgt spid="23"/>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24"/>
                                        </p:tgtEl>
                                      </p:cBhvr>
                                    </p:animEffect>
                                    <p:set>
                                      <p:cBhvr>
                                        <p:cTn dur="1" fill="hold" id="80">
                                          <p:stCondLst>
                                            <p:cond delay="499"/>
                                          </p:stCondLst>
                                        </p:cTn>
                                        <p:tgtEl>
                                          <p:spTgt spid="24"/>
                                        </p:tgtEl>
                                        <p:attrNameLst>
                                          <p:attrName>style.visibility</p:attrName>
                                        </p:attrNameLst>
                                      </p:cBhvr>
                                      <p:to>
                                        <p:strVal val="hidden"/>
                                      </p:to>
                                    </p:set>
                                  </p:childTnLst>
                                </p:cTn>
                              </p:par>
                            </p:childTnLst>
                          </p:cTn>
                        </p:par>
                        <p:par>
                          <p:cTn fill="hold" id="81">
                            <p:stCondLst>
                              <p:cond delay="500"/>
                            </p:stCondLst>
                            <p:childTnLst>
                              <p:par>
                                <p:cTn fill="hold" id="82" nodeType="afterEffect" presetClass="entr" presetID="47" presetSubtype="0">
                                  <p:stCondLst>
                                    <p:cond delay="0"/>
                                  </p:stCondLst>
                                  <p:childTnLst>
                                    <p:set>
                                      <p:cBhvr>
                                        <p:cTn dur="1" fill="hold" id="83">
                                          <p:stCondLst>
                                            <p:cond delay="0"/>
                                          </p:stCondLst>
                                        </p:cTn>
                                        <p:tgtEl>
                                          <p:spTgt spid="25"/>
                                        </p:tgtEl>
                                        <p:attrNameLst>
                                          <p:attrName>style.visibility</p:attrName>
                                        </p:attrNameLst>
                                      </p:cBhvr>
                                      <p:to>
                                        <p:strVal val="visible"/>
                                      </p:to>
                                    </p:set>
                                    <p:animEffect filter="fade" transition="in">
                                      <p:cBhvr>
                                        <p:cTn dur="500" id="84"/>
                                        <p:tgtEl>
                                          <p:spTgt spid="25"/>
                                        </p:tgtEl>
                                      </p:cBhvr>
                                    </p:animEffect>
                                    <p:anim calcmode="lin" valueType="num">
                                      <p:cBhvr>
                                        <p:cTn dur="500" fill="hold" id="85"/>
                                        <p:tgtEl>
                                          <p:spTgt spid="25"/>
                                        </p:tgtEl>
                                        <p:attrNameLst>
                                          <p:attrName>ppt_x</p:attrName>
                                        </p:attrNameLst>
                                      </p:cBhvr>
                                      <p:tavLst>
                                        <p:tav tm="0">
                                          <p:val>
                                            <p:strVal val="#ppt_x"/>
                                          </p:val>
                                        </p:tav>
                                        <p:tav tm="100000">
                                          <p:val>
                                            <p:strVal val="#ppt_x"/>
                                          </p:val>
                                        </p:tav>
                                      </p:tavLst>
                                    </p:anim>
                                    <p:anim calcmode="lin" valueType="num">
                                      <p:cBhvr>
                                        <p:cTn dur="500" fill="hold" id="86"/>
                                        <p:tgtEl>
                                          <p:spTgt spid="25"/>
                                        </p:tgtEl>
                                        <p:attrNameLst>
                                          <p:attrName>ppt_y</p:attrName>
                                        </p:attrNameLst>
                                      </p:cBhvr>
                                      <p:tavLst>
                                        <p:tav tm="0">
                                          <p:val>
                                            <p:strVal val="#ppt_y-.1"/>
                                          </p:val>
                                        </p:tav>
                                        <p:tav tm="100000">
                                          <p:val>
                                            <p:strVal val="#ppt_y"/>
                                          </p:val>
                                        </p:tav>
                                      </p:tavLst>
                                    </p:anim>
                                  </p:childTnLst>
                                </p:cTn>
                              </p:par>
                            </p:childTnLst>
                          </p:cTn>
                        </p:par>
                        <p:par>
                          <p:cTn fill="hold" id="87">
                            <p:stCondLst>
                              <p:cond delay="1000"/>
                            </p:stCondLst>
                            <p:childTnLst>
                              <p:par>
                                <p:cTn fill="hold" grpId="0" id="88" nodeType="afterEffect" presetClass="entr" presetID="10" presetSubtype="0">
                                  <p:stCondLst>
                                    <p:cond delay="0"/>
                                  </p:stCondLst>
                                  <p:childTnLst>
                                    <p:set>
                                      <p:cBhvr>
                                        <p:cTn dur="1" fill="hold" id="89">
                                          <p:stCondLst>
                                            <p:cond delay="0"/>
                                          </p:stCondLst>
                                        </p:cTn>
                                        <p:tgtEl>
                                          <p:spTgt spid="26"/>
                                        </p:tgtEl>
                                        <p:attrNameLst>
                                          <p:attrName>style.visibility</p:attrName>
                                        </p:attrNameLst>
                                      </p:cBhvr>
                                      <p:to>
                                        <p:strVal val="visible"/>
                                      </p:to>
                                    </p:set>
                                    <p:animEffect filter="fade" transition="in">
                                      <p:cBhvr>
                                        <p:cTn dur="500" id="90"/>
                                        <p:tgtEl>
                                          <p:spTgt spid="26"/>
                                        </p:tgtEl>
                                      </p:cBhvr>
                                    </p:animEffect>
                                  </p:childTnLst>
                                </p:cTn>
                              </p:par>
                              <p:par>
                                <p:cTn accel="50000" decel="50000" fill="hold" grpId="1" id="91" nodeType="withEffect" presetClass="path" presetID="42" presetSubtype="0">
                                  <p:stCondLst>
                                    <p:cond delay="0"/>
                                  </p:stCondLst>
                                  <p:childTnLst>
                                    <p:animMotion origin="layout" path="M -0.00039 0.12153 L -6.25E-7 3.7037E-7 " pathEditMode="relative" ptsTypes="AA" rAng="0">
                                      <p:cBhvr>
                                        <p:cTn dur="500" fill="hold" id="92"/>
                                        <p:tgtEl>
                                          <p:spTgt spid="26"/>
                                        </p:tgtEl>
                                        <p:attrNameLst>
                                          <p:attrName>ppt_x</p:attrName>
                                          <p:attrName>ppt_y</p:attrName>
                                        </p:attrNameLst>
                                      </p:cBhvr>
                                      <p:rCtr x="13" y="-6088"/>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1" spid="16"/>
      <p:bldP grpId="0" spid="26"/>
      <p:bldP grpId="1" spid="26"/>
    </p:bld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Tm="12800">
    <p:strips/>
  </p:transition>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1156" y="1275313"/>
            <a:ext cx="3385139" cy="1447500"/>
          </a:xfrm>
          <a:prstGeom prst="rect">
            <a:avLst/>
          </a:prstGeom>
        </p:spPr>
      </p:pic>
      <p:sp>
        <p:nvSpPr>
          <p:cNvPr id="13" name="Oval 12">
            <a:extLst>
              <a:ext uri="{FF2B5EF4-FFF2-40B4-BE49-F238E27FC236}">
                <a16:creationId xmlns:a16="http://schemas.microsoft.com/office/drawing/2014/main" id="{341758EA-92C1-4D36-8363-B0283740893C}"/>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Description automatically generated" id="9" name="Picture 8">
            <a:extLst>
              <a:ext uri="{FF2B5EF4-FFF2-40B4-BE49-F238E27FC236}">
                <a16:creationId xmlns:a16="http://schemas.microsoft.com/office/drawing/2014/main" id="{01C67AFC-1368-4B59-AD92-B1AE44758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957" y="3553385"/>
            <a:ext cx="1667605" cy="1667605"/>
          </a:xfrm>
          <a:prstGeom prst="rect">
            <a:avLst/>
          </a:prstGeom>
        </p:spPr>
      </p:pic>
      <p:pic>
        <p:nvPicPr>
          <p:cNvPr descr="Logo, company name  Description automatically generated" id="10" name="Picture 9">
            <a:extLst>
              <a:ext uri="{FF2B5EF4-FFF2-40B4-BE49-F238E27FC236}">
                <a16:creationId xmlns:a16="http://schemas.microsoft.com/office/drawing/2014/main" id="{4E9A6598-C034-4F51-A816-C97B01CA9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187" y="3666464"/>
            <a:ext cx="1809344" cy="1394494"/>
          </a:xfrm>
          <a:prstGeom prst="rect">
            <a:avLst/>
          </a:prstGeom>
        </p:spPr>
      </p:pic>
      <p:pic>
        <p:nvPicPr>
          <p:cNvPr descr="Logo, company name  Description automatically generated" id="11" name="Picture 10">
            <a:extLst>
              <a:ext uri="{FF2B5EF4-FFF2-40B4-BE49-F238E27FC236}">
                <a16:creationId xmlns:a16="http://schemas.microsoft.com/office/drawing/2014/main" id="{BD0BC3E3-787E-49D7-BF22-D9FC2B316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005" y="4449632"/>
            <a:ext cx="2571756" cy="783081"/>
          </a:xfrm>
          <a:prstGeom prst="rect">
            <a:avLst/>
          </a:prstGeom>
        </p:spPr>
      </p:pic>
      <p:sp>
        <p:nvSpPr>
          <p:cNvPr id="12" name="Rectangle: Rounded Corners 11">
            <a:extLst>
              <a:ext uri="{FF2B5EF4-FFF2-40B4-BE49-F238E27FC236}">
                <a16:creationId xmlns:a16="http://schemas.microsoft.com/office/drawing/2014/main" id="{801182F2-0F3D-410B-92A0-CCE008B48F43}"/>
              </a:ext>
            </a:extLst>
          </p:cNvPr>
          <p:cNvSpPr/>
          <p:nvPr/>
        </p:nvSpPr>
        <p:spPr>
          <a:xfrm>
            <a:off x="2658005" y="3728602"/>
            <a:ext cx="2571756" cy="544506"/>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3" name="TextBox 2">
            <a:extLst>
              <a:ext uri="{FF2B5EF4-FFF2-40B4-BE49-F238E27FC236}">
                <a16:creationId xmlns:a16="http://schemas.microsoft.com/office/drawing/2014/main" id="{3E957D9D-E250-483F-A5B9-6B4D77A34EA7}"/>
              </a:ext>
            </a:extLst>
          </p:cNvPr>
          <p:cNvSpPr txBox="1"/>
          <p:nvPr/>
        </p:nvSpPr>
        <p:spPr>
          <a:xfrm>
            <a:off x="4013000" y="1704381"/>
            <a:ext cx="4201450" cy="830997"/>
          </a:xfrm>
          <a:prstGeom prst="rect">
            <a:avLst/>
          </a:prstGeom>
          <a:noFill/>
        </p:spPr>
        <p:txBody>
          <a:bodyPr rtlCol="0" wrap="square">
            <a:spAutoFit/>
          </a:bodyPr>
          <a:lstStyle/>
          <a:p txid="3adeb350e8fefd4d504b7fbfbaf45d3b">
            <a:pPr algn="ctr">
              <a:buClr>
                <a:srgbClr val="008CCF"/>
              </a:buClr>
            </a:pPr>
            <a:r>
              <a:rPr b="0" i="0" lang="en-US" strike="noStrike" sz="2400" u="none">
                <a:solidFill>
                  <a:srgbClr val="000000"/>
                </a:solidFill>
                <a:effectLst/>
              </a:rPr>
              <a:t>Agence norvégienne de coopération pour le développement </a:t>
            </a:r>
            <a:endParaRPr lang="es-ES" sz="2400"/>
          </a:p>
        </p:txBody>
      </p:sp>
      <p:sp>
        <p:nvSpPr>
          <p:cNvPr id="6" name="Left Brace 5">
            <a:extLst>
              <a:ext uri="{FF2B5EF4-FFF2-40B4-BE49-F238E27FC236}">
                <a16:creationId xmlns:a16="http://schemas.microsoft.com/office/drawing/2014/main" id="{5C2351C3-4040-4CDE-9FBF-0EA7364551B7}"/>
              </a:ext>
            </a:extLst>
          </p:cNvPr>
          <p:cNvSpPr/>
          <p:nvPr/>
        </p:nvSpPr>
        <p:spPr>
          <a:xfrm rot="5400000">
            <a:off x="5877997" y="703485"/>
            <a:ext cx="471455" cy="4982308"/>
          </a:xfrm>
          <a:prstGeom prst="leftBrace">
            <a:avLst>
              <a:gd fmla="val 90464" name="adj1"/>
              <a:gd fmla="val 50000" name="adj2"/>
            </a:avLst>
          </a:prstGeom>
          <a:ln cap="rnd" w="38100">
            <a:solidFill>
              <a:srgbClr val="2196F3"/>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48574424"/>
      </p:ext>
    </p:extLst>
  </p:cSld>
  <p:clrMapOvr>
    <a:masterClrMapping/>
  </p:clrMapOvr>
  <mc:AlternateContent xmlns:mc="http://schemas.openxmlformats.org/markup-compatibility/2006">
    <mc:Choice xmlns:p159="http://schemas.microsoft.com/office/powerpoint/2015/09/main" Requires="p159">
      <p:transition advTm="5799">
        <p159:morph option="byObject"/>
      </p:transition>
    </mc:Choice>
    <mc:Fallback>
      <p:transition advTm="579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6"/>
                                        </p:tgtEl>
                                        <p:attrNameLst>
                                          <p:attrName>style.visibility</p:attrName>
                                        </p:attrNameLst>
                                      </p:cBhvr>
                                      <p:to>
                                        <p:strVal val="visible"/>
                                      </p:to>
                                    </p:set>
                                    <p:animEffect filter="wipe(down)"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3"/>
                                        </p:tgtEl>
                                      </p:cBhvr>
                                    </p:animEffect>
                                    <p:set>
                                      <p:cBhvr>
                                        <p:cTn dur="1" fill="hold" id="17">
                                          <p:stCondLst>
                                            <p:cond delay="499"/>
                                          </p:stCondLst>
                                        </p:cTn>
                                        <p:tgtEl>
                                          <p:spTgt spid="3"/>
                                        </p:tgtEl>
                                        <p:attrNameLst>
                                          <p:attrName>style.visibility</p:attrName>
                                        </p:attrNameLst>
                                      </p:cBhvr>
                                      <p:to>
                                        <p:strVal val="hidden"/>
                                      </p:to>
                                    </p:set>
                                  </p:childTnLst>
                                </p:cTn>
                              </p:par>
                            </p:childTnLst>
                          </p:cTn>
                        </p:par>
                        <p:par>
                          <p:cTn fill="hold" id="18">
                            <p:stCondLst>
                              <p:cond delay="500"/>
                            </p:stCondLst>
                            <p:childTnLst>
                              <p:par>
                                <p:cTn fill="hold" id="19" nodeType="after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pic>
        <p:nvPicPr>
          <p:cNvPr descr="Logo, company name  Description automatically generated" id="6" name="Picture 5">
            <a:extLst>
              <a:ext uri="{FF2B5EF4-FFF2-40B4-BE49-F238E27FC236}">
                <a16:creationId xmlns:a16="http://schemas.microsoft.com/office/drawing/2014/main" id="{70A3BE9D-3B54-4433-9A81-87A24C099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446" y="3509477"/>
            <a:ext cx="2196341" cy="1692760"/>
          </a:xfrm>
          <a:prstGeom prst="rect">
            <a:avLst/>
          </a:prstGeom>
        </p:spPr>
      </p:pic>
      <p:pic>
        <p:nvPicPr>
          <p:cNvPr descr="Logo  Description automatically generated" id="22" name="Picture 21">
            <a:extLst>
              <a:ext uri="{FF2B5EF4-FFF2-40B4-BE49-F238E27FC236}">
                <a16:creationId xmlns:a16="http://schemas.microsoft.com/office/drawing/2014/main" id="{9475CF1D-4785-4E22-AF73-016C2A670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64" y="3411536"/>
            <a:ext cx="1928485" cy="1928485"/>
          </a:xfrm>
          <a:prstGeom prst="rect">
            <a:avLst/>
          </a:prstGeom>
        </p:spPr>
      </p:pic>
      <p:pic>
        <p:nvPicPr>
          <p:cNvPr descr="Transfer outline" id="24" name="Graphic 23">
            <a:extLst>
              <a:ext uri="{FF2B5EF4-FFF2-40B4-BE49-F238E27FC236}">
                <a16:creationId xmlns:a16="http://schemas.microsoft.com/office/drawing/2014/main" id="{6C6EF38D-E7FE-498E-AAC9-7EFAA8D731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456905">
            <a:off x="4621677" y="2851498"/>
            <a:ext cx="596597" cy="596597"/>
          </a:xfrm>
          <a:prstGeom prst="rect">
            <a:avLst/>
          </a:prstGeom>
        </p:spPr>
      </p:pic>
      <p:pic>
        <p:nvPicPr>
          <p:cNvPr descr="Transfer outline" id="25" name="Graphic 24">
            <a:extLst>
              <a:ext uri="{FF2B5EF4-FFF2-40B4-BE49-F238E27FC236}">
                <a16:creationId xmlns:a16="http://schemas.microsoft.com/office/drawing/2014/main" id="{7D662F51-1100-4E66-ABDF-B95299358A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076626">
            <a:off x="7034472" y="2826728"/>
            <a:ext cx="728120" cy="728120"/>
          </a:xfrm>
          <a:prstGeom prst="rect">
            <a:avLst/>
          </a:prstGeom>
        </p:spPr>
      </p:pic>
      <p:pic>
        <p:nvPicPr>
          <p:cNvPr descr="Transfer outline" id="26" name="Graphic 25">
            <a:extLst>
              <a:ext uri="{FF2B5EF4-FFF2-40B4-BE49-F238E27FC236}">
                <a16:creationId xmlns:a16="http://schemas.microsoft.com/office/drawing/2014/main" id="{2B77651D-2E71-4966-96C5-10E3F9A82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91340" y="3852975"/>
            <a:ext cx="914400" cy="914400"/>
          </a:xfrm>
          <a:prstGeom prst="rect">
            <a:avLst/>
          </a:prstGeom>
        </p:spPr>
      </p:pic>
      <p:sp>
        <p:nvSpPr>
          <p:cNvPr id="21" name="Rectangle: Rounded Corners 20">
            <a:extLst>
              <a:ext uri="{FF2B5EF4-FFF2-40B4-BE49-F238E27FC236}">
                <a16:creationId xmlns:a16="http://schemas.microsoft.com/office/drawing/2014/main" id="{BCD1E97B-D6C0-407B-BA32-1D130C290E64}"/>
              </a:ext>
            </a:extLst>
          </p:cNvPr>
          <p:cNvSpPr/>
          <p:nvPr/>
        </p:nvSpPr>
        <p:spPr>
          <a:xfrm>
            <a:off x="4785328" y="1895019"/>
            <a:ext cx="2651760"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28" name="Rectangle: Rounded Corners 27">
            <a:extLst>
              <a:ext uri="{FF2B5EF4-FFF2-40B4-BE49-F238E27FC236}">
                <a16:creationId xmlns:a16="http://schemas.microsoft.com/office/drawing/2014/main" id="{D8DDBB6C-B788-44A8-8CCB-B0B8150B9331}"/>
              </a:ext>
            </a:extLst>
          </p:cNvPr>
          <p:cNvSpPr/>
          <p:nvPr/>
        </p:nvSpPr>
        <p:spPr>
          <a:xfrm>
            <a:off x="3808730" y="3018316"/>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des districts</a:t>
            </a:r>
          </a:p>
        </p:txBody>
      </p:sp>
      <p:sp>
        <p:nvSpPr>
          <p:cNvPr id="29" name="Rectangle: Rounded Corners 28">
            <a:extLst>
              <a:ext uri="{FF2B5EF4-FFF2-40B4-BE49-F238E27FC236}">
                <a16:creationId xmlns:a16="http://schemas.microsoft.com/office/drawing/2014/main" id="{0FBFB4CE-DE0C-49E5-A4B7-D02DC9CE20E5}"/>
              </a:ext>
            </a:extLst>
          </p:cNvPr>
          <p:cNvSpPr/>
          <p:nvPr/>
        </p:nvSpPr>
        <p:spPr>
          <a:xfrm>
            <a:off x="3802910" y="3018398"/>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5345204" y="879272"/>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8478381" y="5556856"/>
            <a:ext cx="1186097" cy="968335"/>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28" name="Oval 127">
            <a:extLst>
              <a:ext uri="{FF2B5EF4-FFF2-40B4-BE49-F238E27FC236}">
                <a16:creationId xmlns:a16="http://schemas.microsoft.com/office/drawing/2014/main" id="{9A3F39D6-0EE8-4F7A-8459-667BBA89DAA9}"/>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d51f67b7e04749b6d508d6cf7ae26f9">
            <a:pPr algn="ctr"/>
            <a:r>
              <a:rPr dirty="0" lang="en-GB" sz="2400">
                <a:latin typeface="+mj-lt"/>
              </a:rPr>
              <a:t>1996</a:t>
            </a:r>
          </a:p>
        </p:txBody>
      </p:sp>
      <p:sp>
        <p:nvSpPr>
          <p:cNvPr id="7" name="TextBox 6">
            <a:extLst>
              <a:ext uri="{FF2B5EF4-FFF2-40B4-BE49-F238E27FC236}">
                <a16:creationId xmlns:a16="http://schemas.microsoft.com/office/drawing/2014/main" id="{18622A62-FE31-45C9-BC6A-EBA4A0B98383}"/>
              </a:ext>
            </a:extLst>
          </p:cNvPr>
          <p:cNvSpPr txBox="1"/>
          <p:nvPr/>
        </p:nvSpPr>
        <p:spPr>
          <a:xfrm>
            <a:off x="5885732" y="467618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74714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082" p14:dur="779" spd="slow">
        <p159:morph option="byObject"/>
      </p:transition>
    </mc:Choice>
    <mc:Fallback>
      <p:transition advTm="1408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250" id="7"/>
                                        <p:tgtEl>
                                          <p:spTgt spid="2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6" presetSubtype="37">
                                  <p:stCondLst>
                                    <p:cond delay="0"/>
                                  </p:stCondLst>
                                  <p:childTnLst>
                                    <p:set>
                                      <p:cBhvr>
                                        <p:cTn dur="1" fill="hold" id="11">
                                          <p:stCondLst>
                                            <p:cond delay="0"/>
                                          </p:stCondLst>
                                        </p:cTn>
                                        <p:tgtEl>
                                          <p:spTgt spid="25"/>
                                        </p:tgtEl>
                                        <p:attrNameLst>
                                          <p:attrName>style.visibility</p:attrName>
                                        </p:attrNameLst>
                                      </p:cBhvr>
                                      <p:to>
                                        <p:strVal val="visible"/>
                                      </p:to>
                                    </p:set>
                                    <p:animEffect filter="barn(outVertical)" transition="in">
                                      <p:cBhvr>
                                        <p:cTn dur="250" id="12"/>
                                        <p:tgtEl>
                                          <p:spTgt spid="25"/>
                                        </p:tgtEl>
                                      </p:cBhvr>
                                    </p:animEffect>
                                  </p:childTnLst>
                                </p:cTn>
                              </p:par>
                              <p:par>
                                <p:cTn fill="hold" id="13" nodeType="withEffect" presetClass="entr" presetID="16" presetSubtype="37">
                                  <p:stCondLst>
                                    <p:cond delay="0"/>
                                  </p:stCondLst>
                                  <p:childTnLst>
                                    <p:set>
                                      <p:cBhvr>
                                        <p:cTn dur="1" fill="hold" id="14">
                                          <p:stCondLst>
                                            <p:cond delay="0"/>
                                          </p:stCondLst>
                                        </p:cTn>
                                        <p:tgtEl>
                                          <p:spTgt spid="26"/>
                                        </p:tgtEl>
                                        <p:attrNameLst>
                                          <p:attrName>style.visibility</p:attrName>
                                        </p:attrNameLst>
                                      </p:cBhvr>
                                      <p:to>
                                        <p:strVal val="visible"/>
                                      </p:to>
                                    </p:set>
                                    <p:animEffect filter="barn(outVertical)" transition="in">
                                      <p:cBhvr>
                                        <p:cTn dur="250" id="15"/>
                                        <p:tgtEl>
                                          <p:spTgt spid="26"/>
                                        </p:tgtEl>
                                      </p:cBhvr>
                                    </p:animEffect>
                                  </p:childTnLst>
                                </p:cTn>
                              </p:par>
                              <p:par>
                                <p:cTn fill="hold" id="16" nodeType="withEffect" presetClass="entr" presetID="16" presetSubtype="37">
                                  <p:stCondLst>
                                    <p:cond delay="0"/>
                                  </p:stCondLst>
                                  <p:childTnLst>
                                    <p:set>
                                      <p:cBhvr>
                                        <p:cTn dur="1" fill="hold" id="17">
                                          <p:stCondLst>
                                            <p:cond delay="0"/>
                                          </p:stCondLst>
                                        </p:cTn>
                                        <p:tgtEl>
                                          <p:spTgt spid="24"/>
                                        </p:tgtEl>
                                        <p:attrNameLst>
                                          <p:attrName>style.visibility</p:attrName>
                                        </p:attrNameLst>
                                      </p:cBhvr>
                                      <p:to>
                                        <p:strVal val="visible"/>
                                      </p:to>
                                    </p:set>
                                    <p:animEffect filter="barn(outVertical)" transition="in">
                                      <p:cBhvr>
                                        <p:cTn dur="25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accel="50000" decel="50000" fill="hold" id="21" nodeType="clickEffect" presetClass="path" presetID="42" presetSubtype="0">
                                  <p:stCondLst>
                                    <p:cond delay="0"/>
                                  </p:stCondLst>
                                  <p:childTnLst>
                                    <p:animMotion origin="layout" path="M -4.375E-6 -2.96296E-6 L -0.14023 -0.1081 " pathEditMode="relative" ptsTypes="AA" rAng="0">
                                      <p:cBhvr>
                                        <p:cTn dur="500" fill="hold" id="22"/>
                                        <p:tgtEl>
                                          <p:spTgt spid="22"/>
                                        </p:tgtEl>
                                        <p:attrNameLst>
                                          <p:attrName>ppt_x</p:attrName>
                                          <p:attrName>ppt_y</p:attrName>
                                        </p:attrNameLst>
                                      </p:cBhvr>
                                      <p:rCtr x="-7018" y="-5417"/>
                                    </p:animMotion>
                                  </p:childTnLst>
                                </p:cTn>
                              </p:par>
                              <p:par>
                                <p:cTn accel="50000" decel="50000" fill="hold" id="23" nodeType="withEffect" presetClass="path" presetID="42" presetSubtype="0">
                                  <p:stCondLst>
                                    <p:cond delay="0"/>
                                  </p:stCondLst>
                                  <p:childTnLst>
                                    <p:animMotion origin="layout" path="M -6.25E-7 4.81481E-6 L 0.13086 -0.10533 " pathEditMode="relative" ptsTypes="AA" rAng="0">
                                      <p:cBhvr>
                                        <p:cTn dur="500" fill="hold" id="24"/>
                                        <p:tgtEl>
                                          <p:spTgt spid="6"/>
                                        </p:tgtEl>
                                        <p:attrNameLst>
                                          <p:attrName>ppt_x</p:attrName>
                                          <p:attrName>ppt_y</p:attrName>
                                        </p:attrNameLst>
                                      </p:cBhvr>
                                      <p:rCtr x="6536" y="-5278"/>
                                    </p:animMotion>
                                  </p:childTnLst>
                                </p:cTn>
                              </p:par>
                              <p:par>
                                <p:cTn accel="50000" decel="50000" fill="hold" grpId="0" id="25" nodeType="withEffect" presetClass="path" presetID="42" presetSubtype="0">
                                  <p:stCondLst>
                                    <p:cond delay="0"/>
                                  </p:stCondLst>
                                  <p:childTnLst>
                                    <p:animMotion origin="layout" path="M -1.875E-6 3.33333E-6 L 0.00052 0.19027 " pathEditMode="relative" ptsTypes="AA" rAng="0">
                                      <p:cBhvr>
                                        <p:cTn dur="500" fill="hold" id="26"/>
                                        <p:tgtEl>
                                          <p:spTgt spid="21"/>
                                        </p:tgtEl>
                                        <p:attrNameLst>
                                          <p:attrName>ppt_x</p:attrName>
                                          <p:attrName>ppt_y</p:attrName>
                                        </p:attrNameLst>
                                      </p:cBhvr>
                                      <p:rCtr x="26" y="9514"/>
                                    </p:animMotion>
                                  </p:childTnLst>
                                </p:cTn>
                              </p:par>
                              <p:par>
                                <p:cTn fill="hold" grpId="1" id="27" nodeType="withEffect" presetClass="exit" presetID="10" presetSubtype="0">
                                  <p:stCondLst>
                                    <p:cond delay="0"/>
                                  </p:stCondLst>
                                  <p:childTnLst>
                                    <p:animEffect filter="fade" transition="out">
                                      <p:cBhvr>
                                        <p:cTn dur="500" id="28"/>
                                        <p:tgtEl>
                                          <p:spTgt spid="21"/>
                                        </p:tgtEl>
                                      </p:cBhvr>
                                    </p:animEffect>
                                    <p:set>
                                      <p:cBhvr>
                                        <p:cTn dur="1" fill="hold" id="29">
                                          <p:stCondLst>
                                            <p:cond delay="499"/>
                                          </p:stCondLst>
                                        </p:cTn>
                                        <p:tgtEl>
                                          <p:spTgt spid="21"/>
                                        </p:tgtEl>
                                        <p:attrNameLst>
                                          <p:attrName>style.visibility</p:attrName>
                                        </p:attrNameLst>
                                      </p:cBhvr>
                                      <p:to>
                                        <p:strVal val="hidden"/>
                                      </p:to>
                                    </p:set>
                                  </p:childTnLst>
                                </p:cTn>
                              </p:par>
                              <p:par>
                                <p:cTn fill="hold" id="30" nodeType="withEffect" presetClass="exit" presetID="10" presetSubtype="0">
                                  <p:stCondLst>
                                    <p:cond delay="0"/>
                                  </p:stCondLst>
                                  <p:childTnLst>
                                    <p:animEffect filter="fade" transition="out">
                                      <p:cBhvr>
                                        <p:cTn dur="500" id="31"/>
                                        <p:tgtEl>
                                          <p:spTgt spid="22"/>
                                        </p:tgtEl>
                                      </p:cBhvr>
                                    </p:animEffect>
                                    <p:set>
                                      <p:cBhvr>
                                        <p:cTn dur="1" fill="hold" id="32">
                                          <p:stCondLst>
                                            <p:cond delay="499"/>
                                          </p:stCondLst>
                                        </p:cTn>
                                        <p:tgtEl>
                                          <p:spTgt spid="22"/>
                                        </p:tgtEl>
                                        <p:attrNameLst>
                                          <p:attrName>style.visibility</p:attrName>
                                        </p:attrNameLst>
                                      </p:cBhvr>
                                      <p:to>
                                        <p:strVal val="hidden"/>
                                      </p:to>
                                    </p:set>
                                  </p:childTnLst>
                                </p:cTn>
                              </p:par>
                              <p:par>
                                <p:cTn fill="hold" id="33" nodeType="withEffect" presetClass="exit" presetID="10" presetSubtype="0">
                                  <p:stCondLst>
                                    <p:cond delay="0"/>
                                  </p:stCondLst>
                                  <p:childTnLst>
                                    <p:animEffect filter="fade" transition="out">
                                      <p:cBhvr>
                                        <p:cTn dur="500" id="34"/>
                                        <p:tgtEl>
                                          <p:spTgt spid="6"/>
                                        </p:tgtEl>
                                      </p:cBhvr>
                                    </p:animEffect>
                                    <p:set>
                                      <p:cBhvr>
                                        <p:cTn dur="1" fill="hold" id="35">
                                          <p:stCondLst>
                                            <p:cond delay="499"/>
                                          </p:stCondLst>
                                        </p:cTn>
                                        <p:tgtEl>
                                          <p:spTgt spid="6"/>
                                        </p:tgtEl>
                                        <p:attrNameLst>
                                          <p:attrName>style.visibility</p:attrName>
                                        </p:attrNameLst>
                                      </p:cBhvr>
                                      <p:to>
                                        <p:strVal val="hidden"/>
                                      </p:to>
                                    </p:set>
                                  </p:childTnLst>
                                </p:cTn>
                              </p:par>
                              <p:par>
                                <p:cTn fill="hold" id="36" nodeType="withEffect" presetClass="exit" presetID="10" presetSubtype="0">
                                  <p:stCondLst>
                                    <p:cond delay="0"/>
                                  </p:stCondLst>
                                  <p:childTnLst>
                                    <p:animEffect filter="fade" transition="out">
                                      <p:cBhvr>
                                        <p:cTn dur="500" id="37"/>
                                        <p:tgtEl>
                                          <p:spTgt spid="25"/>
                                        </p:tgtEl>
                                      </p:cBhvr>
                                    </p:animEffect>
                                    <p:set>
                                      <p:cBhvr>
                                        <p:cTn dur="1" fill="hold" id="38">
                                          <p:stCondLst>
                                            <p:cond delay="499"/>
                                          </p:stCondLst>
                                        </p:cTn>
                                        <p:tgtEl>
                                          <p:spTgt spid="25"/>
                                        </p:tgtEl>
                                        <p:attrNameLst>
                                          <p:attrName>style.visibility</p:attrName>
                                        </p:attrNameLst>
                                      </p:cBhvr>
                                      <p:to>
                                        <p:strVal val="hidden"/>
                                      </p:to>
                                    </p:set>
                                  </p:childTnLst>
                                </p:cTn>
                              </p:par>
                              <p:par>
                                <p:cTn fill="hold" id="39" nodeType="withEffect" presetClass="exit" presetID="10" presetSubtype="0">
                                  <p:stCondLst>
                                    <p:cond delay="0"/>
                                  </p:stCondLst>
                                  <p:childTnLst>
                                    <p:animEffect filter="fade" transition="out">
                                      <p:cBhvr>
                                        <p:cTn dur="500" id="40"/>
                                        <p:tgtEl>
                                          <p:spTgt spid="26"/>
                                        </p:tgtEl>
                                      </p:cBhvr>
                                    </p:animEffect>
                                    <p:set>
                                      <p:cBhvr>
                                        <p:cTn dur="1" fill="hold" id="41">
                                          <p:stCondLst>
                                            <p:cond delay="499"/>
                                          </p:stCondLst>
                                        </p:cTn>
                                        <p:tgtEl>
                                          <p:spTgt spid="26"/>
                                        </p:tgtEl>
                                        <p:attrNameLst>
                                          <p:attrName>style.visibility</p:attrName>
                                        </p:attrNameLst>
                                      </p:cBhvr>
                                      <p:to>
                                        <p:strVal val="hidden"/>
                                      </p:to>
                                    </p:set>
                                  </p:childTnLst>
                                </p:cTn>
                              </p:par>
                              <p:par>
                                <p:cTn fill="hold" id="42" nodeType="withEffect" presetClass="exit" presetID="10" presetSubtype="0">
                                  <p:stCondLst>
                                    <p:cond delay="0"/>
                                  </p:stCondLst>
                                  <p:childTnLst>
                                    <p:animEffect filter="fade" transition="out">
                                      <p:cBhvr>
                                        <p:cTn dur="500" id="43"/>
                                        <p:tgtEl>
                                          <p:spTgt spid="24"/>
                                        </p:tgtEl>
                                      </p:cBhvr>
                                    </p:animEffect>
                                    <p:set>
                                      <p:cBhvr>
                                        <p:cTn dur="1" fill="hold" id="44">
                                          <p:stCondLst>
                                            <p:cond delay="499"/>
                                          </p:stCondLst>
                                        </p:cTn>
                                        <p:tgtEl>
                                          <p:spTgt spid="24"/>
                                        </p:tgtEl>
                                        <p:attrNameLst>
                                          <p:attrName>style.visibility</p:attrName>
                                        </p:attrNameLst>
                                      </p:cBhvr>
                                      <p:to>
                                        <p:strVal val="hidden"/>
                                      </p:to>
                                    </p:set>
                                  </p:childTnLst>
                                </p:cTn>
                              </p:par>
                            </p:childTnLst>
                          </p:cTn>
                        </p:par>
                        <p:par>
                          <p:cTn fill="hold" id="45">
                            <p:stCondLst>
                              <p:cond delay="500"/>
                            </p:stCondLst>
                            <p:childTnLst>
                              <p:par>
                                <p:cTn fill="hold" grpId="0" id="46" nodeType="afterEffect" presetClass="entr" presetID="10" presetSubtype="0">
                                  <p:stCondLst>
                                    <p:cond delay="0"/>
                                  </p:stCondLst>
                                  <p:childTnLst>
                                    <p:set>
                                      <p:cBhvr>
                                        <p:cTn dur="1" fill="hold" id="47">
                                          <p:stCondLst>
                                            <p:cond delay="0"/>
                                          </p:stCondLst>
                                        </p:cTn>
                                        <p:tgtEl>
                                          <p:spTgt spid="28"/>
                                        </p:tgtEl>
                                        <p:attrNameLst>
                                          <p:attrName>style.visibility</p:attrName>
                                        </p:attrNameLst>
                                      </p:cBhvr>
                                      <p:to>
                                        <p:strVal val="visible"/>
                                      </p:to>
                                    </p:set>
                                    <p:animEffect filter="fade" transition="in">
                                      <p:cBhvr>
                                        <p:cTn dur="500" id="48"/>
                                        <p:tgtEl>
                                          <p:spTgt spid="28"/>
                                        </p:tgtEl>
                                      </p:cBhvr>
                                    </p:animEffect>
                                  </p:childTnLst>
                                </p:cTn>
                              </p:par>
                            </p:childTnLst>
                          </p:cTn>
                        </p:par>
                      </p:childTnLst>
                    </p:cTn>
                  </p:par>
                  <p:par>
                    <p:cTn fill="hold" id="49">
                      <p:stCondLst>
                        <p:cond delay="indefinite"/>
                      </p:stCondLst>
                      <p:childTnLst>
                        <p:par>
                          <p:cTn fill="hold" id="50">
                            <p:stCondLst>
                              <p:cond delay="0"/>
                            </p:stCondLst>
                            <p:childTnLst>
                              <p:par>
                                <p:cTn fill="hold" grpId="1" id="51" nodeType="clickEffect" presetClass="exit" presetID="10" presetSubtype="0">
                                  <p:stCondLst>
                                    <p:cond delay="0"/>
                                  </p:stCondLst>
                                  <p:childTnLst>
                                    <p:animEffect filter="fade" transition="out">
                                      <p:cBhvr>
                                        <p:cTn dur="500" id="52"/>
                                        <p:tgtEl>
                                          <p:spTgt spid="28"/>
                                        </p:tgtEl>
                                      </p:cBhvr>
                                    </p:animEffect>
                                    <p:set>
                                      <p:cBhvr>
                                        <p:cTn dur="1" fill="hold" id="53">
                                          <p:stCondLst>
                                            <p:cond delay="499"/>
                                          </p:stCondLst>
                                        </p:cTn>
                                        <p:tgtEl>
                                          <p:spTgt spid="28"/>
                                        </p:tgtEl>
                                        <p:attrNameLst>
                                          <p:attrName>style.visibility</p:attrName>
                                        </p:attrNameLst>
                                      </p:cBhvr>
                                      <p:to>
                                        <p:strVal val="hidden"/>
                                      </p:to>
                                    </p:set>
                                  </p:childTnLst>
                                </p:cTn>
                              </p:par>
                              <p:par>
                                <p:cTn fill="hold" grpId="2" id="54" nodeType="withEffect" presetClass="entr" presetID="10" presetSubtype="0">
                                  <p:stCondLst>
                                    <p:cond delay="0"/>
                                  </p:stCondLst>
                                  <p:childTnLst>
                                    <p:set>
                                      <p:cBhvr>
                                        <p:cTn dur="1" fill="hold" id="55">
                                          <p:stCondLst>
                                            <p:cond delay="0"/>
                                          </p:stCondLst>
                                        </p:cTn>
                                        <p:tgtEl>
                                          <p:spTgt spid="29"/>
                                        </p:tgtEl>
                                        <p:attrNameLst>
                                          <p:attrName>style.visibility</p:attrName>
                                        </p:attrNameLst>
                                      </p:cBhvr>
                                      <p:to>
                                        <p:strVal val="visible"/>
                                      </p:to>
                                    </p:set>
                                    <p:animEffect filter="fade" transition="in">
                                      <p:cBhvr>
                                        <p:cTn dur="250" id="56"/>
                                        <p:tgtEl>
                                          <p:spTgt spid="29"/>
                                        </p:tgtEl>
                                      </p:cBhvr>
                                    </p:animEffect>
                                  </p:childTnLst>
                                </p:cTn>
                              </p:par>
                            </p:childTnLst>
                          </p:cTn>
                        </p:par>
                      </p:childTnLst>
                    </p:cTn>
                  </p:par>
                  <p:par>
                    <p:cTn fill="hold" id="57">
                      <p:stCondLst>
                        <p:cond delay="indefinite"/>
                      </p:stCondLst>
                      <p:childTnLst>
                        <p:par>
                          <p:cTn fill="hold" id="58">
                            <p:stCondLst>
                              <p:cond delay="0"/>
                            </p:stCondLst>
                            <p:childTnLst>
                              <p:par>
                                <p:cTn accel="50000" decel="50000" fill="hold" grpId="0" id="59" nodeType="clickEffect" presetClass="path" presetID="42" presetSubtype="0">
                                  <p:stCondLst>
                                    <p:cond delay="0"/>
                                  </p:stCondLst>
                                  <p:childTnLst>
                                    <p:animMotion origin="layout" path="M -1.04167E-6 -1.85185E-6 L -0.32448 0.00255 " pathEditMode="relative" ptsTypes="AA" rAng="0">
                                      <p:cBhvr>
                                        <p:cTn dur="500" fill="hold" id="60"/>
                                        <p:tgtEl>
                                          <p:spTgt spid="29"/>
                                        </p:tgtEl>
                                        <p:attrNameLst>
                                          <p:attrName>ppt_x</p:attrName>
                                          <p:attrName>ppt_y</p:attrName>
                                        </p:attrNameLst>
                                      </p:cBhvr>
                                      <p:rCtr x="-16224" y="116"/>
                                    </p:animMotion>
                                  </p:childTnLst>
                                </p:cTn>
                              </p:par>
                              <p:par>
                                <p:cTn fill="hold" grpId="1" id="61" nodeType="withEffect" presetClass="emph" presetID="6" presetSubtype="0">
                                  <p:stCondLst>
                                    <p:cond delay="0"/>
                                  </p:stCondLst>
                                  <p:childTnLst>
                                    <p:animScale>
                                      <p:cBhvr>
                                        <p:cTn dur="500" fill="hold" id="62"/>
                                        <p:tgtEl>
                                          <p:spTgt spid="29"/>
                                        </p:tgtEl>
                                      </p:cBhvr>
                                      <p:by x="70000" y="70000"/>
                                    </p:animScale>
                                  </p:childTnLst>
                                </p:cTn>
                              </p:par>
                              <p:par>
                                <p:cTn fill="hold" id="63" nodeType="withEffect" presetClass="entr" presetID="10" presetSubtype="0">
                                  <p:stCondLst>
                                    <p:cond delay="0"/>
                                  </p:stCondLst>
                                  <p:childTnLst>
                                    <p:set>
                                      <p:cBhvr>
                                        <p:cTn dur="1" fill="hold" id="64">
                                          <p:stCondLst>
                                            <p:cond delay="0"/>
                                          </p:stCondLst>
                                        </p:cTn>
                                        <p:tgtEl>
                                          <p:spTgt spid="136"/>
                                        </p:tgtEl>
                                        <p:attrNameLst>
                                          <p:attrName>style.visibility</p:attrName>
                                        </p:attrNameLst>
                                      </p:cBhvr>
                                      <p:to>
                                        <p:strVal val="visible"/>
                                      </p:to>
                                    </p:set>
                                    <p:animEffect filter="fade" transition="in">
                                      <p:cBhvr>
                                        <p:cTn dur="500" id="65"/>
                                        <p:tgtEl>
                                          <p:spTgt spid="136"/>
                                        </p:tgtEl>
                                      </p:cBhvr>
                                    </p:animEffect>
                                  </p:childTnLst>
                                </p:cTn>
                              </p:par>
                              <p:par>
                                <p:cTn fill="hold" id="66" nodeType="withEffect" presetClass="entr" presetID="10" presetSubtype="0">
                                  <p:stCondLst>
                                    <p:cond delay="0"/>
                                  </p:stCondLst>
                                  <p:childTnLst>
                                    <p:set>
                                      <p:cBhvr>
                                        <p:cTn dur="1" fill="hold" id="67">
                                          <p:stCondLst>
                                            <p:cond delay="0"/>
                                          </p:stCondLst>
                                        </p:cTn>
                                        <p:tgtEl>
                                          <p:spTgt spid="234"/>
                                        </p:tgtEl>
                                        <p:attrNameLst>
                                          <p:attrName>style.visibility</p:attrName>
                                        </p:attrNameLst>
                                      </p:cBhvr>
                                      <p:to>
                                        <p:strVal val="visible"/>
                                      </p:to>
                                    </p:set>
                                    <p:animEffect filter="fade" transition="in">
                                      <p:cBhvr>
                                        <p:cTn dur="500" id="68"/>
                                        <p:tgtEl>
                                          <p:spTgt spid="234"/>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7"/>
                                        </p:tgtEl>
                                        <p:attrNameLst>
                                          <p:attrName>style.visibility</p:attrName>
                                        </p:attrNameLst>
                                      </p:cBhvr>
                                      <p:to>
                                        <p:strVal val="visible"/>
                                      </p:to>
                                    </p:set>
                                    <p:animEffect filter="fade" transition="in">
                                      <p:cBhvr>
                                        <p:cTn dur="500" id="71"/>
                                        <p:tgtEl>
                                          <p:spTgt spid="7"/>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id="74" nodeType="clickEffect" presetClass="path" presetID="42" presetSubtype="0">
                                  <p:stCondLst>
                                    <p:cond delay="0"/>
                                  </p:stCondLst>
                                  <p:childTnLst>
                                    <p:animMotion origin="layout" path="M -4.16667E-7 2.96296E-6 L -0.18646 -0.27732 " pathEditMode="relative" ptsTypes="AA" rAng="0">
                                      <p:cBhvr>
                                        <p:cTn dur="1100" fill="hold" id="75"/>
                                        <p:tgtEl>
                                          <p:spTgt spid="234"/>
                                        </p:tgtEl>
                                        <p:attrNameLst>
                                          <p:attrName>ppt_x</p:attrName>
                                          <p:attrName>ppt_y</p:attrName>
                                        </p:attrNameLst>
                                      </p:cBhvr>
                                      <p:rCtr x="-9323" y="-13866"/>
                                    </p:animMotion>
                                  </p:childTnLst>
                                </p:cTn>
                              </p:par>
                              <p:par>
                                <p:cTn accel="50000" decel="50000" fill="hold" id="76" nodeType="withEffect" presetClass="path" presetID="42" presetSubtype="0">
                                  <p:stCondLst>
                                    <p:cond delay="0"/>
                                  </p:stCondLst>
                                  <p:childTnLst>
                                    <p:animMotion origin="layout" path="M -4.16667E-7 4.07407E-6 L -4.16667E-7 -7.40741E-7 " pathEditMode="relative" ptsTypes="AA" rAng="0">
                                      <p:cBhvr>
                                        <p:cTn dur="2000" fill="hold" id="77"/>
                                        <p:tgtEl>
                                          <p:spTgt spid="136"/>
                                        </p:tgtEl>
                                        <p:attrNameLst>
                                          <p:attrName>ppt_x</p:attrName>
                                          <p:attrName>ppt_y</p:attrName>
                                        </p:attrNameLst>
                                      </p:cBhvr>
                                      <p:rCtr x="0" y="1366"/>
                                    </p:animMotion>
                                  </p:childTnLst>
                                </p:cTn>
                              </p:par>
                              <p:par>
                                <p:cTn fill="hold" id="78" nodeType="withEffect" presetClass="emph" presetID="6" presetSubtype="0">
                                  <p:stCondLst>
                                    <p:cond delay="0"/>
                                  </p:stCondLst>
                                  <p:childTnLst>
                                    <p:animScale>
                                      <p:cBhvr>
                                        <p:cTn dur="1100" fill="hold" id="79"/>
                                        <p:tgtEl>
                                          <p:spTgt spid="136"/>
                                        </p:tgtEl>
                                      </p:cBhvr>
                                      <p:by x="80000" y="80000"/>
                                    </p:animScale>
                                  </p:childTnLst>
                                </p:cTn>
                              </p:par>
                              <p:par>
                                <p:cTn fill="hold" grpId="0" id="80" nodeType="withEffect" presetClass="entr" presetID="2" presetSubtype="2">
                                  <p:stCondLst>
                                    <p:cond delay="0"/>
                                  </p:stCondLst>
                                  <p:childTnLst>
                                    <p:set>
                                      <p:cBhvr>
                                        <p:cTn dur="1" fill="hold" id="81">
                                          <p:stCondLst>
                                            <p:cond delay="0"/>
                                          </p:stCondLst>
                                        </p:cTn>
                                        <p:tgtEl>
                                          <p:spTgt spid="128"/>
                                        </p:tgtEl>
                                        <p:attrNameLst>
                                          <p:attrName>style.visibility</p:attrName>
                                        </p:attrNameLst>
                                      </p:cBhvr>
                                      <p:to>
                                        <p:strVal val="visible"/>
                                      </p:to>
                                    </p:set>
                                    <p:anim calcmode="lin" valueType="num">
                                      <p:cBhvr additive="base">
                                        <p:cTn dur="500" fill="hold" id="82"/>
                                        <p:tgtEl>
                                          <p:spTgt spid="128"/>
                                        </p:tgtEl>
                                        <p:attrNameLst>
                                          <p:attrName>ppt_x</p:attrName>
                                        </p:attrNameLst>
                                      </p:cBhvr>
                                      <p:tavLst>
                                        <p:tav tm="0">
                                          <p:val>
                                            <p:strVal val="1+#ppt_w/2"/>
                                          </p:val>
                                        </p:tav>
                                        <p:tav tm="100000">
                                          <p:val>
                                            <p:strVal val="#ppt_x"/>
                                          </p:val>
                                        </p:tav>
                                      </p:tavLst>
                                    </p:anim>
                                    <p:anim calcmode="lin" valueType="num">
                                      <p:cBhvr additive="base">
                                        <p:cTn dur="500" fill="hold" id="83"/>
                                        <p:tgtEl>
                                          <p:spTgt spid="128"/>
                                        </p:tgtEl>
                                        <p:attrNameLst>
                                          <p:attrName>ppt_y</p:attrName>
                                        </p:attrNameLst>
                                      </p:cBhvr>
                                      <p:tavLst>
                                        <p:tav tm="0">
                                          <p:val>
                                            <p:strVal val="#ppt_y"/>
                                          </p:val>
                                        </p:tav>
                                        <p:tav tm="100000">
                                          <p:val>
                                            <p:strVal val="#ppt_y"/>
                                          </p:val>
                                        </p:tav>
                                      </p:tavLst>
                                    </p:anim>
                                  </p:childTnLst>
                                </p:cTn>
                              </p:par>
                              <p:par>
                                <p:cTn fill="hold" id="84" nodeType="withEffect" presetClass="emph" presetID="6" presetSubtype="0">
                                  <p:stCondLst>
                                    <p:cond delay="0"/>
                                  </p:stCondLst>
                                  <p:childTnLst>
                                    <p:animScale>
                                      <p:cBhvr>
                                        <p:cTn dur="1300" fill="hold" id="85"/>
                                        <p:tgtEl>
                                          <p:spTgt spid="234"/>
                                        </p:tgtEl>
                                      </p:cBhvr>
                                      <p:by x="120000" y="12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1" spid="21"/>
      <p:bldP animBg="1" grpId="0" spid="28"/>
      <p:bldP animBg="1" grpId="1" spid="28"/>
      <p:bldP animBg="1" grpId="0" spid="29"/>
      <p:bldP animBg="1" grpId="1" spid="29"/>
      <p:bldP animBg="1" grpId="2" spid="29"/>
      <p:bldP animBg="1" grpId="0" spid="128"/>
      <p:bldP grpId="0" spid="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9E98A343-EC55-4C92-BA12-90F0EC1A6D8F}"/>
              </a:ext>
            </a:extLst>
          </p:cNvPr>
          <p:cNvSpPr/>
          <p:nvPr/>
        </p:nvSpPr>
        <p:spPr>
          <a:xfrm>
            <a:off x="2133599" y="4787180"/>
            <a:ext cx="5138057" cy="654190"/>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7209b4fb809e950e5b79a35a21f02acf">
            <a:pPr algn="ctr"/>
            <a:r>
              <a:rPr dirty="0" lang="en-GB" sz="2400"/>
              <a:t>DHIS devient une norme nationale</a:t>
            </a:r>
          </a:p>
        </p:txBody>
      </p:sp>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grpSp>
        <p:nvGrpSpPr>
          <p:cNvPr id="13" name="Group 12">
            <a:extLst>
              <a:ext uri="{FF2B5EF4-FFF2-40B4-BE49-F238E27FC236}">
                <a16:creationId xmlns:a16="http://schemas.microsoft.com/office/drawing/2014/main" id="{AC5D57F2-B223-457A-B7F7-F42D58CECBAE}"/>
              </a:ext>
            </a:extLst>
          </p:cNvPr>
          <p:cNvGrpSpPr/>
          <p:nvPr/>
        </p:nvGrpSpPr>
        <p:grpSpPr>
          <a:xfrm>
            <a:off x="-5341164" y="4361828"/>
            <a:ext cx="1042119" cy="1692761"/>
            <a:chOff x="812440" y="4232633"/>
            <a:chExt cx="1042119" cy="1692761"/>
          </a:xfrm>
        </p:grpSpPr>
        <p:grpSp>
          <p:nvGrpSpPr>
            <p:cNvPr id="15" name="Group 14">
              <a:extLst>
                <a:ext uri="{FF2B5EF4-FFF2-40B4-BE49-F238E27FC236}">
                  <a16:creationId xmlns:a16="http://schemas.microsoft.com/office/drawing/2014/main" id="{D903A402-5ADD-4815-94CA-226250DAFDAA}"/>
                </a:ext>
              </a:extLst>
            </p:cNvPr>
            <p:cNvGrpSpPr/>
            <p:nvPr/>
          </p:nvGrpSpPr>
          <p:grpSpPr>
            <a:xfrm>
              <a:off x="812440" y="4232633"/>
              <a:ext cx="1042119" cy="1692761"/>
              <a:chOff x="812440" y="4232633"/>
              <a:chExt cx="1042119" cy="1692761"/>
            </a:xfrm>
          </p:grpSpPr>
          <p:sp>
            <p:nvSpPr>
              <p:cNvPr descr="Marker with solid fill" id="19" name="Graphic 6">
                <a:extLst>
                  <a:ext uri="{FF2B5EF4-FFF2-40B4-BE49-F238E27FC236}">
                    <a16:creationId xmlns:a16="http://schemas.microsoft.com/office/drawing/2014/main" id="{A5AC1ED6-20F8-4905-9429-1A7DB211C250}"/>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20" name="Oval 19">
                <a:extLst>
                  <a:ext uri="{FF2B5EF4-FFF2-40B4-BE49-F238E27FC236}">
                    <a16:creationId xmlns:a16="http://schemas.microsoft.com/office/drawing/2014/main" id="{F0C58514-2EED-4000-B383-059592A5ECF2}"/>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7" name="TextBox 16">
              <a:extLst>
                <a:ext uri="{FF2B5EF4-FFF2-40B4-BE49-F238E27FC236}">
                  <a16:creationId xmlns:a16="http://schemas.microsoft.com/office/drawing/2014/main" id="{77E5ECFB-C729-4C90-9576-2BA706BD0654}"/>
                </a:ext>
              </a:extLst>
            </p:cNvPr>
            <p:cNvSpPr txBox="1"/>
            <p:nvPr/>
          </p:nvSpPr>
          <p:spPr>
            <a:xfrm>
              <a:off x="812441" y="4522571"/>
              <a:ext cx="1042118" cy="523220"/>
            </a:xfrm>
            <a:prstGeom prst="rect">
              <a:avLst/>
            </a:prstGeom>
            <a:noFill/>
          </p:spPr>
          <p:txBody>
            <a:bodyPr rtlCol="0" wrap="square">
              <a:spAutoFit/>
            </a:bodyPr>
            <a:lstStyle/>
            <a:p txid="1d51f67b7e04749b6d508d6cf7ae26f9">
              <a:pPr algn="l">
                <a:buClr>
                  <a:srgbClr val="008CCF"/>
                </a:buClr>
              </a:pPr>
              <a:r>
                <a:rPr dirty="0" lang="en-GB" sz="2800">
                  <a:solidFill>
                    <a:schemeClr val="bg1"/>
                  </a:solidFill>
                  <a:latin typeface="+mj-lt"/>
                </a:rPr>
                <a:t>1996</a:t>
              </a:r>
            </a:p>
          </p:txBody>
        </p:sp>
      </p:grpSp>
      <p:sp>
        <p:nvSpPr>
          <p:cNvPr id="29" name="Rectangle: Rounded Corners 28">
            <a:extLst>
              <a:ext uri="{FF2B5EF4-FFF2-40B4-BE49-F238E27FC236}">
                <a16:creationId xmlns:a16="http://schemas.microsoft.com/office/drawing/2014/main" id="{0FBFB4CE-DE0C-49E5-A4B7-D02DC9CE20E5}"/>
              </a:ext>
            </a:extLst>
          </p:cNvPr>
          <p:cNvSpPr/>
          <p:nvPr/>
        </p:nvSpPr>
        <p:spPr>
          <a:xfrm>
            <a:off x="-12784414" y="2935508"/>
            <a:ext cx="4597400" cy="1322479"/>
          </a:xfrm>
          <a:prstGeom prst="roundRect">
            <a:avLst/>
          </a:prstGeom>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8669787" y="828193"/>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7358284" y="2040170"/>
            <a:ext cx="1828801" cy="1493041"/>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pic>
        <p:nvPicPr>
          <p:cNvPr descr="Icon  Description automatically generated" id="7" name="Picture 6">
            <a:extLst>
              <a:ext uri="{FF2B5EF4-FFF2-40B4-BE49-F238E27FC236}">
                <a16:creationId xmlns:a16="http://schemas.microsoft.com/office/drawing/2014/main" id="{9FE4ACC2-CE02-4069-9C3E-97A24A20B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526" y="2185274"/>
            <a:ext cx="2853175" cy="2432515"/>
          </a:xfrm>
          <a:prstGeom prst="rect">
            <a:avLst/>
          </a:prstGeom>
        </p:spPr>
      </p:pic>
      <p:sp>
        <p:nvSpPr>
          <p:cNvPr id="123" name="Oval 122">
            <a:extLst>
              <a:ext uri="{FF2B5EF4-FFF2-40B4-BE49-F238E27FC236}">
                <a16:creationId xmlns:a16="http://schemas.microsoft.com/office/drawing/2014/main" id="{6EC5D7E7-545C-4CD0-9AD8-7A11893E6D8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sp>
        <p:nvSpPr>
          <p:cNvPr id="119" name="TextBox 118">
            <a:extLst>
              <a:ext uri="{FF2B5EF4-FFF2-40B4-BE49-F238E27FC236}">
                <a16:creationId xmlns:a16="http://schemas.microsoft.com/office/drawing/2014/main" id="{3FE2DB11-9A62-4B88-9268-32C2A31C8D78}"/>
              </a:ext>
            </a:extLst>
          </p:cNvPr>
          <p:cNvSpPr txBox="1"/>
          <p:nvPr/>
        </p:nvSpPr>
        <p:spPr>
          <a:xfrm>
            <a:off x="7271656" y="381782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35893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434" p14:dur="250">
        <p159:morph option="byObject"/>
      </p:transition>
    </mc:Choice>
    <mc:Fallback>
      <p:transition advTm="1143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42"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2" presetSubtype="2">
                                  <p:stCondLst>
                                    <p:cond delay="0"/>
                                  </p:stCondLst>
                                  <p:childTnLst>
                                    <p:set>
                                      <p:cBhvr>
                                        <p:cTn dur="1" fill="hold" id="16">
                                          <p:stCondLst>
                                            <p:cond delay="0"/>
                                          </p:stCondLst>
                                        </p:cTn>
                                        <p:tgtEl>
                                          <p:spTgt spid="123"/>
                                        </p:tgtEl>
                                        <p:attrNameLst>
                                          <p:attrName>style.visibility</p:attrName>
                                        </p:attrNameLst>
                                      </p:cBhvr>
                                      <p:to>
                                        <p:strVal val="visible"/>
                                      </p:to>
                                    </p:set>
                                    <p:anim calcmode="lin" valueType="num">
                                      <p:cBhvr additive="base">
                                        <p:cTn dur="500" fill="hold" id="17"/>
                                        <p:tgtEl>
                                          <p:spTgt spid="123"/>
                                        </p:tgtEl>
                                        <p:attrNameLst>
                                          <p:attrName>ppt_x</p:attrName>
                                        </p:attrNameLst>
                                      </p:cBhvr>
                                      <p:tavLst>
                                        <p:tav tm="0">
                                          <p:val>
                                            <p:strVal val="1+#ppt_w/2"/>
                                          </p:val>
                                        </p:tav>
                                        <p:tav tm="100000">
                                          <p:val>
                                            <p:strVal val="#ppt_x"/>
                                          </p:val>
                                        </p:tav>
                                      </p:tavLst>
                                    </p:anim>
                                    <p:anim calcmode="lin" valueType="num">
                                      <p:cBhvr additive="base">
                                        <p:cTn dur="500" fill="hold" id="18"/>
                                        <p:tgtEl>
                                          <p:spTgt spid="12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P animBg="1" grpId="0" spid="12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7140297"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sp>
        <p:nvSpPr>
          <p:cNvPr id="18" name="Oval 17">
            <a:extLst>
              <a:ext uri="{FF2B5EF4-FFF2-40B4-BE49-F238E27FC236}">
                <a16:creationId xmlns:a16="http://schemas.microsoft.com/office/drawing/2014/main" id="{F0A72995-C93C-490B-84CD-197E4A771F0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pic>
        <p:nvPicPr>
          <p:cNvPr id="3" name="Graphic 2">
            <a:extLst>
              <a:ext uri="{FF2B5EF4-FFF2-40B4-BE49-F238E27FC236}">
                <a16:creationId xmlns:a16="http://schemas.microsoft.com/office/drawing/2014/main" id="{9F936AA9-17E2-402F-AF6D-C164A7A86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1417" y="1558493"/>
            <a:ext cx="1373671" cy="1373671"/>
          </a:xfrm>
          <a:prstGeom prst="rect">
            <a:avLst/>
          </a:prstGeom>
        </p:spPr>
      </p:pic>
      <p:pic>
        <p:nvPicPr>
          <p:cNvPr id="5" name="Graphic 4">
            <a:extLst>
              <a:ext uri="{FF2B5EF4-FFF2-40B4-BE49-F238E27FC236}">
                <a16:creationId xmlns:a16="http://schemas.microsoft.com/office/drawing/2014/main" id="{96E2C11D-0BD6-4607-A360-03FBF8CCDE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2285" y="3499873"/>
            <a:ext cx="1351500" cy="1351500"/>
          </a:xfrm>
          <a:prstGeom prst="rect">
            <a:avLst/>
          </a:prstGeom>
        </p:spPr>
      </p:pic>
      <p:pic>
        <p:nvPicPr>
          <p:cNvPr id="28" name="Graphic 27">
            <a:extLst>
              <a:ext uri="{FF2B5EF4-FFF2-40B4-BE49-F238E27FC236}">
                <a16:creationId xmlns:a16="http://schemas.microsoft.com/office/drawing/2014/main" id="{5E092A68-259D-4559-B186-13B42E43E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8401" y="2540268"/>
            <a:ext cx="1351501" cy="1351501"/>
          </a:xfrm>
          <a:prstGeom prst="rect">
            <a:avLst/>
          </a:prstGeom>
        </p:spPr>
      </p:pic>
      <p:sp>
        <p:nvSpPr>
          <p:cNvPr id="6" name="TextBox 5">
            <a:extLst>
              <a:ext uri="{FF2B5EF4-FFF2-40B4-BE49-F238E27FC236}">
                <a16:creationId xmlns:a16="http://schemas.microsoft.com/office/drawing/2014/main" id="{140514E5-1908-45E6-915C-6806135A3E25}"/>
              </a:ext>
            </a:extLst>
          </p:cNvPr>
          <p:cNvSpPr txBox="1"/>
          <p:nvPr/>
        </p:nvSpPr>
        <p:spPr>
          <a:xfrm>
            <a:off x="2133600" y="2965102"/>
            <a:ext cx="3962400" cy="1384995"/>
          </a:xfrm>
          <a:prstGeom prst="rect">
            <a:avLst/>
          </a:prstGeom>
          <a:noFill/>
        </p:spPr>
        <p:txBody>
          <a:bodyPr rtlCol="0" wrap="square">
            <a:spAutoFit/>
          </a:bodyPr>
          <a:lstStyle/>
          <a:p txid="f50bc80cbb1f1eba1a5e604e3c868c59">
            <a:pPr algn="ctr">
              <a:buClr>
                <a:srgbClr val="008CCF"/>
              </a:buClr>
            </a:pPr>
            <a:r>
              <a:rPr lang="en-GB" sz="2800"/>
              <a:t>DHIS2 soutient la gestion locale de la prestation des soins de santé</a:t>
            </a:r>
            <a:endParaRPr lang="es-ES" sz="2800"/>
          </a:p>
        </p:txBody>
      </p:sp>
    </p:spTree>
    <p:custDataLst>
      <p:tags r:id="rId1"/>
    </p:custDataLst>
    <p:extLst>
      <p:ext uri="{BB962C8B-B14F-4D97-AF65-F5344CB8AC3E}">
        <p14:creationId xmlns:p14="http://schemas.microsoft.com/office/powerpoint/2010/main" val="359372534"/>
      </p:ext>
    </p:extLst>
  </p:cSld>
  <p:clrMapOvr>
    <a:masterClrMapping/>
  </p:clrMapOvr>
  <p:transition advTm="8534">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par>
                                <p:cTn fill="hold" id="12" nodeType="withEffect" presetClass="entr" presetID="10" presetSubtype="0">
                                  <p:stCondLst>
                                    <p:cond delay="0"/>
                                  </p:stCondLst>
                                  <p:childTnLst>
                                    <p:set>
                                      <p:cBhvr>
                                        <p:cTn dur="1" fill="hold" id="13">
                                          <p:stCondLst>
                                            <p:cond delay="0"/>
                                          </p:stCondLst>
                                        </p:cTn>
                                        <p:tgtEl>
                                          <p:spTgt spid="28"/>
                                        </p:tgtEl>
                                        <p:attrNameLst>
                                          <p:attrName>style.visibility</p:attrName>
                                        </p:attrNameLst>
                                      </p:cBhvr>
                                      <p:to>
                                        <p:strVal val="visible"/>
                                      </p:to>
                                    </p:set>
                                    <p:animEffect filter="fade" transition="in">
                                      <p:cBhvr>
                                        <p:cTn dur="500" id="14"/>
                                        <p:tgtEl>
                                          <p:spTgt spid="28"/>
                                        </p:tgtEl>
                                      </p:cBhvr>
                                    </p:animEffect>
                                  </p:childTnLst>
                                </p:cTn>
                              </p:par>
                              <p:par>
                                <p:cTn fill="hold" id="15" nodeType="with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par>
                          <p:cTn fill="hold" id="18">
                            <p:stCondLst>
                              <p:cond delay="1000"/>
                            </p:stCondLst>
                            <p:childTnLst>
                              <p:par>
                                <p:cTn fill="hold" grpId="0" id="19" nodeType="afterEffect" presetClass="entr" presetID="22" presetSubtype="4">
                                  <p:stCondLst>
                                    <p:cond delay="0"/>
                                  </p:stCondLst>
                                  <p:childTnLst>
                                    <p:set>
                                      <p:cBhvr>
                                        <p:cTn dur="1" fill="hold" id="20">
                                          <p:stCondLst>
                                            <p:cond delay="0"/>
                                          </p:stCondLst>
                                        </p:cTn>
                                        <p:tgtEl>
                                          <p:spTgt spid="19"/>
                                        </p:tgtEl>
                                        <p:attrNameLst>
                                          <p:attrName>style.visibility</p:attrName>
                                        </p:attrNameLst>
                                      </p:cBhvr>
                                      <p:to>
                                        <p:strVal val="visible"/>
                                      </p:to>
                                    </p:set>
                                    <p:animEffect filter="wipe(down)" transition="in">
                                      <p:cBhvr>
                                        <p:cTn dur="250" id="21"/>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grpId="0" spid="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A00119-5B28-4A5E-B52F-A5C4A5DC98E9}"/>
              </a:ext>
            </a:extLst>
          </p:cNvPr>
          <p:cNvGrpSpPr/>
          <p:nvPr/>
        </p:nvGrpSpPr>
        <p:grpSpPr>
          <a:xfrm>
            <a:off x="-11104257" y="4232633"/>
            <a:ext cx="1042119" cy="1692761"/>
            <a:chOff x="812440" y="4232633"/>
            <a:chExt cx="1042119" cy="1692761"/>
          </a:xfrm>
        </p:grpSpPr>
        <p:grpSp>
          <p:nvGrpSpPr>
            <p:cNvPr id="11" name="Group 10">
              <a:extLst>
                <a:ext uri="{FF2B5EF4-FFF2-40B4-BE49-F238E27FC236}">
                  <a16:creationId xmlns:a16="http://schemas.microsoft.com/office/drawing/2014/main" id="{FD8E004B-DD40-4C56-9BA3-DE8B2B5C0488}"/>
                </a:ext>
              </a:extLst>
            </p:cNvPr>
            <p:cNvGrpSpPr/>
            <p:nvPr/>
          </p:nvGrpSpPr>
          <p:grpSpPr>
            <a:xfrm>
              <a:off x="812440" y="4232633"/>
              <a:ext cx="1042119" cy="1692761"/>
              <a:chOff x="812440" y="4232633"/>
              <a:chExt cx="1042119" cy="1692761"/>
            </a:xfrm>
          </p:grpSpPr>
          <p:sp>
            <p:nvSpPr>
              <p:cNvPr descr="Marker with solid fill" id="13" name="Graphic 6">
                <a:extLst>
                  <a:ext uri="{FF2B5EF4-FFF2-40B4-BE49-F238E27FC236}">
                    <a16:creationId xmlns:a16="http://schemas.microsoft.com/office/drawing/2014/main" id="{445A7F31-F72C-41D4-A3E2-463CCCB101BB}"/>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14" name="Oval 13">
                <a:extLst>
                  <a:ext uri="{FF2B5EF4-FFF2-40B4-BE49-F238E27FC236}">
                    <a16:creationId xmlns:a16="http://schemas.microsoft.com/office/drawing/2014/main" id="{D0BEBB23-9A3A-407B-84D0-04B07F2E3B73}"/>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2" name="TextBox 11">
              <a:extLst>
                <a:ext uri="{FF2B5EF4-FFF2-40B4-BE49-F238E27FC236}">
                  <a16:creationId xmlns:a16="http://schemas.microsoft.com/office/drawing/2014/main" id="{4B1FC650-AFC2-40AE-8C85-4469FDCD365F}"/>
                </a:ext>
              </a:extLst>
            </p:cNvPr>
            <p:cNvSpPr txBox="1"/>
            <p:nvPr/>
          </p:nvSpPr>
          <p:spPr>
            <a:xfrm>
              <a:off x="812441" y="4522571"/>
              <a:ext cx="1042118" cy="523220"/>
            </a:xfrm>
            <a:prstGeom prst="rect">
              <a:avLst/>
            </a:prstGeom>
            <a:noFill/>
          </p:spPr>
          <p:txBody>
            <a:bodyPr rtlCol="0" wrap="square">
              <a:spAutoFit/>
            </a:bodyPr>
            <a:lstStyle/>
            <a:p txid="c6313f54221acb1ccd31fbaf9bd7ab7e">
              <a:pPr algn="l">
                <a:buClr>
                  <a:srgbClr val="008CCF"/>
                </a:buClr>
              </a:pPr>
              <a:r>
                <a:rPr dirty="0" lang="en-GB" sz="2800">
                  <a:solidFill>
                    <a:schemeClr val="bg1"/>
                  </a:solidFill>
                  <a:latin typeface="+mj-lt"/>
                </a:rPr>
                <a:t>1999</a:t>
              </a:r>
            </a:p>
          </p:txBody>
        </p:sp>
      </p:grpSp>
      <p:sp>
        <p:nvSpPr>
          <p:cNvPr id="15" name="Rectangle: Rounded Corners 14">
            <a:extLst>
              <a:ext uri="{FF2B5EF4-FFF2-40B4-BE49-F238E27FC236}">
                <a16:creationId xmlns:a16="http://schemas.microsoft.com/office/drawing/2014/main" id="{B5FC7A00-3636-43CD-AF5A-4E6D6C7175A9}"/>
              </a:ext>
            </a:extLst>
          </p:cNvPr>
          <p:cNvSpPr/>
          <p:nvPr/>
        </p:nvSpPr>
        <p:spPr>
          <a:xfrm>
            <a:off x="-9783097" y="2627086"/>
            <a:ext cx="3962400" cy="18954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50bc80cbb1f1eba1a5e604e3c868c59">
            <a:pPr algn="ctr"/>
            <a:r>
              <a:rPr dirty="0" lang="en-GB" sz="2800"/>
              <a:t>DHIS2 soutient la gestion locale de la prestation des soins de santé</a:t>
            </a:r>
          </a:p>
        </p:txBody>
      </p: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4776400"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grpSp>
        <p:nvGrpSpPr>
          <p:cNvPr id="26" name="Group 25">
            <a:extLst>
              <a:ext uri="{FF2B5EF4-FFF2-40B4-BE49-F238E27FC236}">
                <a16:creationId xmlns:a16="http://schemas.microsoft.com/office/drawing/2014/main" id="{CBD5A582-EF70-4212-94B2-6B9C690C9640}"/>
              </a:ext>
            </a:extLst>
          </p:cNvPr>
          <p:cNvGrpSpPr/>
          <p:nvPr/>
        </p:nvGrpSpPr>
        <p:grpSpPr>
          <a:xfrm>
            <a:off x="-5067575" y="2245849"/>
            <a:ext cx="2474498" cy="2277609"/>
            <a:chOff x="6849122" y="2245849"/>
            <a:chExt cx="2474498" cy="2277609"/>
          </a:xfrm>
        </p:grpSpPr>
        <p:sp>
          <p:nvSpPr>
            <p:cNvPr descr="Neighborhood with solid fill" id="20" name="Graphic 16">
              <a:extLst>
                <a:ext uri="{FF2B5EF4-FFF2-40B4-BE49-F238E27FC236}">
                  <a16:creationId xmlns:a16="http://schemas.microsoft.com/office/drawing/2014/main" id="{17FC0ED5-3182-4F2F-BDAB-88084B33191B}"/>
                </a:ext>
              </a:extLst>
            </p:cNvPr>
            <p:cNvSpPr/>
            <p:nvPr/>
          </p:nvSpPr>
          <p:spPr>
            <a:xfrm>
              <a:off x="8185721" y="3535579"/>
              <a:ext cx="1137899" cy="600959"/>
            </a:xfrm>
            <a:custGeom>
              <a:avLst/>
              <a:gdLst>
                <a:gd fmla="*/ 894058 w 1137899" name="connsiteX0"/>
                <a:gd fmla="*/ 312828 h 600959" name="connsiteY0"/>
                <a:gd fmla="*/ 894058 w 1137899" name="connsiteX1"/>
                <a:gd fmla="*/ 82323 h 600959" name="connsiteY1"/>
                <a:gd fmla="*/ 785693 w 1137899" name="connsiteX2"/>
                <a:gd fmla="*/ 82323 h 600959" name="connsiteY2"/>
                <a:gd fmla="*/ 785693 w 1137899" name="connsiteX3"/>
                <a:gd fmla="*/ 208552 h 600959" name="connsiteY3"/>
                <a:gd fmla="*/ 568936 w 1137899" name="connsiteX4"/>
                <a:gd fmla="*/ 0 h 600959" name="connsiteY4"/>
                <a:gd fmla="*/ 568936 w 1137899" name="connsiteX5"/>
                <a:gd fmla="*/ 0 h 600959" name="connsiteY5"/>
                <a:gd fmla="*/ 0 w 1137899" name="connsiteX6"/>
                <a:gd fmla="*/ 548821 h 600959" name="connsiteY6"/>
                <a:gd fmla="*/ 60947 w 1137899" name="connsiteX7"/>
                <a:gd fmla="*/ 600960 h 600959" name="connsiteY7"/>
                <a:gd fmla="*/ 568936 w 1137899" name="connsiteX8"/>
                <a:gd fmla="*/ 112508 h 600959" name="connsiteY8"/>
                <a:gd fmla="*/ 568936 w 1137899" name="connsiteX9"/>
                <a:gd fmla="*/ 112508 h 600959" name="connsiteY9"/>
                <a:gd fmla="*/ 1076925 w 1137899" name="connsiteX10"/>
                <a:gd fmla="*/ 600960 h 600959" name="connsiteY10"/>
                <a:gd fmla="*/ 1137899 w 1137899" name="connsiteX11"/>
                <a:gd fmla="*/ 548821 h 600959" name="connsiteY11"/>
                <a:gd fmla="*/ 894058 w 1137899" name="connsiteX12"/>
                <a:gd fmla="*/ 312828 h 600959" name="connsiteY12"/>
                <a:gd fmla="*/ 894058 w 1137899" name="connsiteX13"/>
                <a:gd fmla="*/ 312828 h 60095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00959" w="1137899">
                  <a:moveTo>
                    <a:pt x="894058" y="312828"/>
                  </a:moveTo>
                  <a:lnTo>
                    <a:pt x="894058" y="82323"/>
                  </a:lnTo>
                  <a:lnTo>
                    <a:pt x="785693" y="82323"/>
                  </a:lnTo>
                  <a:lnTo>
                    <a:pt x="785693" y="208552"/>
                  </a:lnTo>
                  <a:lnTo>
                    <a:pt x="568936" y="0"/>
                  </a:lnTo>
                  <a:lnTo>
                    <a:pt x="568936" y="0"/>
                  </a:lnTo>
                  <a:lnTo>
                    <a:pt x="0" y="548821"/>
                  </a:lnTo>
                  <a:lnTo>
                    <a:pt x="60947" y="600960"/>
                  </a:lnTo>
                  <a:lnTo>
                    <a:pt x="568936" y="112508"/>
                  </a:lnTo>
                  <a:lnTo>
                    <a:pt x="568936" y="112508"/>
                  </a:lnTo>
                  <a:lnTo>
                    <a:pt x="1076925" y="600960"/>
                  </a:lnTo>
                  <a:lnTo>
                    <a:pt x="1137899" y="548821"/>
                  </a:lnTo>
                  <a:lnTo>
                    <a:pt x="894058" y="312828"/>
                  </a:lnTo>
                  <a:lnTo>
                    <a:pt x="894058" y="312828"/>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1" name="Graphic 16">
              <a:extLst>
                <a:ext uri="{FF2B5EF4-FFF2-40B4-BE49-F238E27FC236}">
                  <a16:creationId xmlns:a16="http://schemas.microsoft.com/office/drawing/2014/main" id="{C0369ECC-0F54-49E3-BB30-9DF5E6A6C031}"/>
                </a:ext>
              </a:extLst>
            </p:cNvPr>
            <p:cNvSpPr/>
            <p:nvPr/>
          </p:nvSpPr>
          <p:spPr>
            <a:xfrm>
              <a:off x="8348282" y="3724923"/>
              <a:ext cx="812777" cy="798535"/>
            </a:xfrm>
            <a:custGeom>
              <a:avLst/>
              <a:gdLst>
                <a:gd fmla="*/ 0 w 812777" name="connsiteX0"/>
                <a:gd fmla="*/ 391035 h 798535" name="connsiteY0"/>
                <a:gd fmla="*/ 0 w 812777" name="connsiteX1"/>
                <a:gd fmla="*/ 798535 h 798535" name="connsiteY1"/>
                <a:gd fmla="*/ 325095 w 812777" name="connsiteX2"/>
                <a:gd fmla="*/ 798535 h 798535" name="connsiteY2"/>
                <a:gd fmla="*/ 325095 w 812777" name="connsiteX3"/>
                <a:gd fmla="*/ 455522 h 798535" name="connsiteY3"/>
                <a:gd fmla="*/ 487655 w 812777" name="connsiteX4"/>
                <a:gd fmla="*/ 455522 h 798535" name="connsiteY4"/>
                <a:gd fmla="*/ 487655 w 812777" name="connsiteX5"/>
                <a:gd fmla="*/ 798535 h 798535" name="connsiteY5"/>
                <a:gd fmla="*/ 812777 w 812777" name="connsiteX6"/>
                <a:gd fmla="*/ 798535 h 798535" name="connsiteY6"/>
                <a:gd fmla="*/ 812777 w 812777" name="connsiteX7"/>
                <a:gd fmla="*/ 391035 h 798535" name="connsiteY7"/>
                <a:gd fmla="*/ 406375 w 812777" name="connsiteX8"/>
                <a:gd fmla="*/ 0 h 798535" name="connsiteY8"/>
                <a:gd fmla="*/ 0 w 812777" name="connsiteX9"/>
                <a:gd fmla="*/ 391035 h 798535" name="connsiteY9"/>
                <a:gd fmla="*/ 243841 w 812777" name="connsiteX10"/>
                <a:gd fmla="*/ 620168 h 798535" name="connsiteY10"/>
                <a:gd fmla="*/ 81281 w 812777" name="connsiteX11"/>
                <a:gd fmla="*/ 620168 h 798535" name="connsiteY11"/>
                <a:gd fmla="*/ 81281 w 812777" name="connsiteX12"/>
                <a:gd fmla="*/ 455522 h 798535" name="connsiteY12"/>
                <a:gd fmla="*/ 243841 w 812777" name="connsiteX13"/>
                <a:gd fmla="*/ 455522 h 798535" name="connsiteY13"/>
                <a:gd fmla="*/ 243841 w 812777" name="connsiteX14"/>
                <a:gd fmla="*/ 620168 h 798535" name="connsiteY14"/>
                <a:gd fmla="*/ 568936 w 812777" name="connsiteX15"/>
                <a:gd fmla="*/ 455522 h 798535" name="connsiteY15"/>
                <a:gd fmla="*/ 731497 w 812777" name="connsiteX16"/>
                <a:gd fmla="*/ 455522 h 798535" name="connsiteY16"/>
                <a:gd fmla="*/ 731497 w 812777" name="connsiteX17"/>
                <a:gd fmla="*/ 620168 h 798535" name="connsiteY17"/>
                <a:gd fmla="*/ 568936 w 812777" name="connsiteX18"/>
                <a:gd fmla="*/ 620168 h 798535" name="connsiteY18"/>
                <a:gd fmla="*/ 568936 w 812777" name="connsiteX19"/>
                <a:gd fmla="*/ 455522 h 79853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98535" w="812777">
                  <a:moveTo>
                    <a:pt x="0" y="391035"/>
                  </a:moveTo>
                  <a:lnTo>
                    <a:pt x="0" y="798535"/>
                  </a:lnTo>
                  <a:lnTo>
                    <a:pt x="325095" y="798535"/>
                  </a:lnTo>
                  <a:lnTo>
                    <a:pt x="325095" y="455522"/>
                  </a:lnTo>
                  <a:lnTo>
                    <a:pt x="487655" y="455522"/>
                  </a:lnTo>
                  <a:lnTo>
                    <a:pt x="487655" y="798535"/>
                  </a:lnTo>
                  <a:lnTo>
                    <a:pt x="812777" y="798535"/>
                  </a:lnTo>
                  <a:lnTo>
                    <a:pt x="812777" y="391035"/>
                  </a:lnTo>
                  <a:lnTo>
                    <a:pt x="406375" y="0"/>
                  </a:lnTo>
                  <a:lnTo>
                    <a:pt x="0" y="391035"/>
                  </a:lnTo>
                  <a:close/>
                  <a:moveTo>
                    <a:pt x="243841" y="620168"/>
                  </a:moveTo>
                  <a:lnTo>
                    <a:pt x="81281" y="620168"/>
                  </a:lnTo>
                  <a:lnTo>
                    <a:pt x="81281" y="455522"/>
                  </a:lnTo>
                  <a:lnTo>
                    <a:pt x="243841" y="455522"/>
                  </a:lnTo>
                  <a:lnTo>
                    <a:pt x="243841" y="620168"/>
                  </a:lnTo>
                  <a:close/>
                  <a:moveTo>
                    <a:pt x="568936" y="455522"/>
                  </a:moveTo>
                  <a:lnTo>
                    <a:pt x="731497" y="455522"/>
                  </a:lnTo>
                  <a:lnTo>
                    <a:pt x="731497" y="620168"/>
                  </a:lnTo>
                  <a:lnTo>
                    <a:pt x="568936" y="620168"/>
                  </a:lnTo>
                  <a:lnTo>
                    <a:pt x="568936" y="455522"/>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2" name="Graphic 16">
              <a:extLst>
                <a:ext uri="{FF2B5EF4-FFF2-40B4-BE49-F238E27FC236}">
                  <a16:creationId xmlns:a16="http://schemas.microsoft.com/office/drawing/2014/main" id="{64B49972-DD71-4346-A897-56FBA8ECAAD7}"/>
                </a:ext>
              </a:extLst>
            </p:cNvPr>
            <p:cNvSpPr/>
            <p:nvPr/>
          </p:nvSpPr>
          <p:spPr>
            <a:xfrm>
              <a:off x="6849122" y="2712347"/>
              <a:ext cx="979865" cy="517483"/>
            </a:xfrm>
            <a:custGeom>
              <a:avLst/>
              <a:gdLst>
                <a:gd fmla="*/ 769887 w 979865" name="connsiteX0"/>
                <a:gd fmla="*/ 269389 h 517483" name="connsiteY0"/>
                <a:gd fmla="*/ 769887 w 979865" name="connsiteX1"/>
                <a:gd fmla="*/ 70880 h 517483" name="connsiteY1"/>
                <a:gd fmla="*/ 676587 w 979865" name="connsiteX2"/>
                <a:gd fmla="*/ 70880 h 517483" name="connsiteY2"/>
                <a:gd fmla="*/ 676587 w 979865" name="connsiteX3"/>
                <a:gd fmla="*/ 179574 h 517483" name="connsiteY3"/>
                <a:gd fmla="*/ 489933 w 979865" name="connsiteX4"/>
                <a:gd fmla="*/ 0 h 517483" name="connsiteY4"/>
                <a:gd fmla="*/ 489933 w 979865" name="connsiteX5"/>
                <a:gd fmla="*/ 0 h 517483" name="connsiteY5"/>
                <a:gd fmla="*/ 0 w 979865" name="connsiteX6"/>
                <a:gd fmla="*/ 472590 h 517483" name="connsiteY6"/>
                <a:gd fmla="*/ 52495 w 979865" name="connsiteX7"/>
                <a:gd fmla="*/ 517484 h 517483" name="connsiteY7"/>
                <a:gd fmla="*/ 489933 w 979865" name="connsiteX8"/>
                <a:gd fmla="*/ 96894 h 517483" name="connsiteY8"/>
                <a:gd fmla="*/ 489933 w 979865" name="connsiteX9"/>
                <a:gd fmla="*/ 96894 h 517483" name="connsiteY9"/>
                <a:gd fmla="*/ 927371 w 979865" name="connsiteX10"/>
                <a:gd fmla="*/ 517484 h 517483" name="connsiteY10"/>
                <a:gd fmla="*/ 979866 w 979865" name="connsiteX11"/>
                <a:gd fmla="*/ 472590 h 517483" name="connsiteY11"/>
                <a:gd fmla="*/ 769887 w 979865" name="connsiteX12"/>
                <a:gd fmla="*/ 269389 h 517483" name="connsiteY12"/>
                <a:gd fmla="*/ 769887 w 979865" name="connsiteX13"/>
                <a:gd fmla="*/ 269389 h 51748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17483" w="979865">
                  <a:moveTo>
                    <a:pt x="769887" y="269389"/>
                  </a:moveTo>
                  <a:lnTo>
                    <a:pt x="769887" y="70880"/>
                  </a:lnTo>
                  <a:lnTo>
                    <a:pt x="676587" y="70880"/>
                  </a:lnTo>
                  <a:lnTo>
                    <a:pt x="676587" y="179574"/>
                  </a:lnTo>
                  <a:lnTo>
                    <a:pt x="489933" y="0"/>
                  </a:lnTo>
                  <a:lnTo>
                    <a:pt x="489933" y="0"/>
                  </a:lnTo>
                  <a:lnTo>
                    <a:pt x="0" y="472590"/>
                  </a:lnTo>
                  <a:lnTo>
                    <a:pt x="52495" y="517484"/>
                  </a:lnTo>
                  <a:lnTo>
                    <a:pt x="489933" y="96894"/>
                  </a:lnTo>
                  <a:lnTo>
                    <a:pt x="489933" y="96894"/>
                  </a:lnTo>
                  <a:lnTo>
                    <a:pt x="927371" y="517484"/>
                  </a:lnTo>
                  <a:lnTo>
                    <a:pt x="979866" y="472590"/>
                  </a:lnTo>
                  <a:lnTo>
                    <a:pt x="769887" y="269389"/>
                  </a:lnTo>
                  <a:lnTo>
                    <a:pt x="769887" y="269389"/>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3" name="Graphic 16">
              <a:extLst>
                <a:ext uri="{FF2B5EF4-FFF2-40B4-BE49-F238E27FC236}">
                  <a16:creationId xmlns:a16="http://schemas.microsoft.com/office/drawing/2014/main" id="{3040C21E-9D28-4527-9754-59F38CBFA7A4}"/>
                </a:ext>
              </a:extLst>
            </p:cNvPr>
            <p:cNvSpPr/>
            <p:nvPr/>
          </p:nvSpPr>
          <p:spPr>
            <a:xfrm>
              <a:off x="6989126" y="2875402"/>
              <a:ext cx="699912" cy="687618"/>
            </a:xfrm>
            <a:custGeom>
              <a:avLst/>
              <a:gdLst>
                <a:gd fmla="*/ 0 w 699912" name="connsiteX0"/>
                <a:gd fmla="*/ 336729 h 687618" name="connsiteY0"/>
                <a:gd fmla="*/ 0 w 699912" name="connsiteX1"/>
                <a:gd fmla="*/ 687618 h 687618" name="connsiteY1"/>
                <a:gd fmla="*/ 280064 w 699912" name="connsiteX2"/>
                <a:gd fmla="*/ 687618 h 687618" name="connsiteY2"/>
                <a:gd fmla="*/ 280064 w 699912" name="connsiteX3"/>
                <a:gd fmla="*/ 392243 h 687618" name="connsiteY3"/>
                <a:gd fmla="*/ 420013 w 699912" name="connsiteX4"/>
                <a:gd fmla="*/ 392243 h 687618" name="connsiteY4"/>
                <a:gd fmla="*/ 420013 w 699912" name="connsiteX5"/>
                <a:gd fmla="*/ 687618 h 687618" name="connsiteY5"/>
                <a:gd fmla="*/ 699912 w 699912" name="connsiteX6"/>
                <a:gd fmla="*/ 687618 h 687618" name="connsiteY6"/>
                <a:gd fmla="*/ 699912 w 699912" name="connsiteX7"/>
                <a:gd fmla="*/ 336729 h 687618" name="connsiteY7"/>
                <a:gd fmla="*/ 349929 w 699912" name="connsiteX8"/>
                <a:gd fmla="*/ 0 h 687618" name="connsiteY8"/>
                <a:gd fmla="*/ 0 w 699912" name="connsiteX9"/>
                <a:gd fmla="*/ 336729 h 687618" name="connsiteY9"/>
                <a:gd fmla="*/ 209952 w 699912" name="connsiteX10"/>
                <a:gd fmla="*/ 534031 h 687618" name="connsiteY10"/>
                <a:gd fmla="*/ 70002 w 699912" name="connsiteX11"/>
                <a:gd fmla="*/ 534031 h 687618" name="connsiteY11"/>
                <a:gd fmla="*/ 70002 w 699912" name="connsiteX12"/>
                <a:gd fmla="*/ 392243 h 687618" name="connsiteY12"/>
                <a:gd fmla="*/ 209952 w 699912" name="connsiteX13"/>
                <a:gd fmla="*/ 392243 h 687618" name="connsiteY13"/>
                <a:gd fmla="*/ 209952 w 699912" name="connsiteX14"/>
                <a:gd fmla="*/ 533948 h 687618" name="connsiteY14"/>
                <a:gd fmla="*/ 489851 w 699912" name="connsiteX15"/>
                <a:gd fmla="*/ 392243 h 687618" name="connsiteY15"/>
                <a:gd fmla="*/ 629800 w 699912" name="connsiteX16"/>
                <a:gd fmla="*/ 392243 h 687618" name="connsiteY16"/>
                <a:gd fmla="*/ 629800 w 699912" name="connsiteX17"/>
                <a:gd fmla="*/ 533948 h 687618" name="connsiteY17"/>
                <a:gd fmla="*/ 489851 w 699912" name="connsiteX18"/>
                <a:gd fmla="*/ 533948 h 687618" name="connsiteY18"/>
                <a:gd fmla="*/ 489851 w 699912" name="connsiteX19"/>
                <a:gd fmla="*/ 392243 h 68761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7618" w="699912">
                  <a:moveTo>
                    <a:pt x="0" y="336729"/>
                  </a:moveTo>
                  <a:lnTo>
                    <a:pt x="0" y="687618"/>
                  </a:lnTo>
                  <a:lnTo>
                    <a:pt x="280064" y="687618"/>
                  </a:lnTo>
                  <a:lnTo>
                    <a:pt x="280064" y="392243"/>
                  </a:lnTo>
                  <a:lnTo>
                    <a:pt x="420013" y="392243"/>
                  </a:lnTo>
                  <a:lnTo>
                    <a:pt x="420013" y="687618"/>
                  </a:lnTo>
                  <a:lnTo>
                    <a:pt x="699912" y="687618"/>
                  </a:lnTo>
                  <a:lnTo>
                    <a:pt x="699912" y="336729"/>
                  </a:lnTo>
                  <a:lnTo>
                    <a:pt x="349929" y="0"/>
                  </a:lnTo>
                  <a:lnTo>
                    <a:pt x="0" y="336729"/>
                  </a:lnTo>
                  <a:close/>
                  <a:moveTo>
                    <a:pt x="209952" y="534031"/>
                  </a:moveTo>
                  <a:lnTo>
                    <a:pt x="70002" y="534031"/>
                  </a:lnTo>
                  <a:lnTo>
                    <a:pt x="70002" y="392243"/>
                  </a:lnTo>
                  <a:lnTo>
                    <a:pt x="209952" y="392243"/>
                  </a:lnTo>
                  <a:lnTo>
                    <a:pt x="209952" y="533948"/>
                  </a:lnTo>
                  <a:close/>
                  <a:moveTo>
                    <a:pt x="489851" y="392243"/>
                  </a:moveTo>
                  <a:lnTo>
                    <a:pt x="629800" y="392243"/>
                  </a:lnTo>
                  <a:lnTo>
                    <a:pt x="629800" y="533948"/>
                  </a:lnTo>
                  <a:lnTo>
                    <a:pt x="489851" y="533948"/>
                  </a:lnTo>
                  <a:lnTo>
                    <a:pt x="489851" y="392243"/>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4" name="Graphic 16">
              <a:extLst>
                <a:ext uri="{FF2B5EF4-FFF2-40B4-BE49-F238E27FC236}">
                  <a16:creationId xmlns:a16="http://schemas.microsoft.com/office/drawing/2014/main" id="{86ACCFD1-5E04-428F-88EE-7674150F2034}"/>
                </a:ext>
              </a:extLst>
            </p:cNvPr>
            <p:cNvSpPr/>
            <p:nvPr/>
          </p:nvSpPr>
          <p:spPr>
            <a:xfrm>
              <a:off x="7870341" y="2245849"/>
              <a:ext cx="726996" cy="383955"/>
            </a:xfrm>
            <a:custGeom>
              <a:avLst/>
              <a:gdLst>
                <a:gd fmla="*/ 571213 w 726996" name="connsiteX0"/>
                <a:gd fmla="*/ 199853 h 383955" name="connsiteY0"/>
                <a:gd fmla="*/ 571213 w 726996" name="connsiteX1"/>
                <a:gd fmla="*/ 52605 h 383955" name="connsiteY1"/>
                <a:gd fmla="*/ 501980 w 726996" name="connsiteX2"/>
                <a:gd fmla="*/ 52605 h 383955" name="connsiteY2"/>
                <a:gd fmla="*/ 501980 w 726996" name="connsiteX3"/>
                <a:gd fmla="*/ 133254 h 383955" name="connsiteY3"/>
                <a:gd fmla="*/ 363512 w 726996" name="connsiteX4"/>
                <a:gd fmla="*/ 0 h 383955" name="connsiteY4"/>
                <a:gd fmla="*/ 363512 w 726996" name="connsiteX5"/>
                <a:gd fmla="*/ 0 h 383955" name="connsiteY5"/>
                <a:gd fmla="*/ 0 w 726996" name="connsiteX6"/>
                <a:gd fmla="*/ 350642 h 383955" name="connsiteY6"/>
                <a:gd fmla="*/ 38966 w 726996" name="connsiteX7"/>
                <a:gd fmla="*/ 383956 h 383955" name="connsiteY7"/>
                <a:gd fmla="*/ 363512 w 726996" name="connsiteX8"/>
                <a:gd fmla="*/ 71868 h 383955" name="connsiteY8"/>
                <a:gd fmla="*/ 363512 w 726996" name="connsiteX9"/>
                <a:gd fmla="*/ 71868 h 383955" name="connsiteY9"/>
                <a:gd fmla="*/ 688058 w 726996" name="connsiteX10"/>
                <a:gd fmla="*/ 383956 h 383955" name="connsiteY10"/>
                <a:gd fmla="*/ 726996 w 726996" name="connsiteX11"/>
                <a:gd fmla="*/ 350642 h 383955" name="connsiteY11"/>
                <a:gd fmla="*/ 571213 w 726996" name="connsiteX12"/>
                <a:gd fmla="*/ 199853 h 383955" name="connsiteY12"/>
                <a:gd fmla="*/ 571213 w 726996" name="connsiteX13"/>
                <a:gd fmla="*/ 199853 h 383955"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83955" w="726996">
                  <a:moveTo>
                    <a:pt x="571213" y="199853"/>
                  </a:moveTo>
                  <a:lnTo>
                    <a:pt x="571213" y="52605"/>
                  </a:lnTo>
                  <a:lnTo>
                    <a:pt x="501980" y="52605"/>
                  </a:lnTo>
                  <a:lnTo>
                    <a:pt x="501980" y="133254"/>
                  </a:lnTo>
                  <a:lnTo>
                    <a:pt x="363512" y="0"/>
                  </a:lnTo>
                  <a:lnTo>
                    <a:pt x="363512" y="0"/>
                  </a:lnTo>
                  <a:lnTo>
                    <a:pt x="0" y="350642"/>
                  </a:lnTo>
                  <a:lnTo>
                    <a:pt x="38966" y="383956"/>
                  </a:lnTo>
                  <a:lnTo>
                    <a:pt x="363512" y="71868"/>
                  </a:lnTo>
                  <a:lnTo>
                    <a:pt x="363512" y="71868"/>
                  </a:lnTo>
                  <a:lnTo>
                    <a:pt x="688058" y="383956"/>
                  </a:lnTo>
                  <a:lnTo>
                    <a:pt x="726996" y="350642"/>
                  </a:lnTo>
                  <a:lnTo>
                    <a:pt x="571213" y="199853"/>
                  </a:lnTo>
                  <a:lnTo>
                    <a:pt x="571213" y="199853"/>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5" name="Graphic 16">
              <a:extLst>
                <a:ext uri="{FF2B5EF4-FFF2-40B4-BE49-F238E27FC236}">
                  <a16:creationId xmlns:a16="http://schemas.microsoft.com/office/drawing/2014/main" id="{47857046-C7E8-41B4-9778-8CF8DC2FA65E}"/>
                </a:ext>
              </a:extLst>
            </p:cNvPr>
            <p:cNvSpPr/>
            <p:nvPr/>
          </p:nvSpPr>
          <p:spPr>
            <a:xfrm>
              <a:off x="7974205" y="2366809"/>
              <a:ext cx="519267" cy="510184"/>
            </a:xfrm>
            <a:custGeom>
              <a:avLst/>
              <a:gdLst>
                <a:gd fmla="*/ 0 w 519267" name="connsiteX0"/>
                <a:gd fmla="*/ 249851 h 510184" name="connsiteY0"/>
                <a:gd fmla="*/ 0 w 519267" name="connsiteX1"/>
                <a:gd fmla="*/ 510184 h 510184" name="connsiteY1"/>
                <a:gd fmla="*/ 207701 w 519267" name="connsiteX2"/>
                <a:gd fmla="*/ 510184 h 510184" name="connsiteY2"/>
                <a:gd fmla="*/ 207701 w 519267" name="connsiteX3"/>
                <a:gd fmla="*/ 291040 h 510184" name="connsiteY3"/>
                <a:gd fmla="*/ 311566 w 519267" name="connsiteX4"/>
                <a:gd fmla="*/ 291040 h 510184" name="connsiteY4"/>
                <a:gd fmla="*/ 311566 w 519267" name="connsiteX5"/>
                <a:gd fmla="*/ 510184 h 510184" name="connsiteY5"/>
                <a:gd fmla="*/ 519267 w 519267" name="connsiteX6"/>
                <a:gd fmla="*/ 510184 h 510184" name="connsiteY6"/>
                <a:gd fmla="*/ 519267 w 519267" name="connsiteX7"/>
                <a:gd fmla="*/ 249851 h 510184" name="connsiteY7"/>
                <a:gd fmla="*/ 259647 w 519267" name="connsiteX8"/>
                <a:gd fmla="*/ 0 h 510184" name="connsiteY8"/>
                <a:gd fmla="*/ 0 w 519267" name="connsiteX9"/>
                <a:gd fmla="*/ 249851 h 510184" name="connsiteY9"/>
                <a:gd fmla="*/ 155783 w 519267" name="connsiteX10"/>
                <a:gd fmla="*/ 396222 h 510184" name="connsiteY10"/>
                <a:gd fmla="*/ 51918 w 519267" name="connsiteX11"/>
                <a:gd fmla="*/ 396222 h 510184" name="connsiteY11"/>
                <a:gd fmla="*/ 51918 w 519267" name="connsiteX12"/>
                <a:gd fmla="*/ 291040 h 510184" name="connsiteY12"/>
                <a:gd fmla="*/ 155783 w 519267" name="connsiteX13"/>
                <a:gd fmla="*/ 291040 h 510184" name="connsiteY13"/>
                <a:gd fmla="*/ 155783 w 519267" name="connsiteX14"/>
                <a:gd fmla="*/ 396222 h 510184" name="connsiteY14"/>
                <a:gd fmla="*/ 363484 w 519267" name="connsiteX15"/>
                <a:gd fmla="*/ 291040 h 510184" name="connsiteY15"/>
                <a:gd fmla="*/ 467349 w 519267" name="connsiteX16"/>
                <a:gd fmla="*/ 291040 h 510184" name="connsiteY16"/>
                <a:gd fmla="*/ 467349 w 519267" name="connsiteX17"/>
                <a:gd fmla="*/ 396222 h 510184" name="connsiteY17"/>
                <a:gd fmla="*/ 363484 w 519267" name="connsiteX18"/>
                <a:gd fmla="*/ 396222 h 510184" name="connsiteY18"/>
                <a:gd fmla="*/ 363484 w 519267" name="connsiteX19"/>
                <a:gd fmla="*/ 291040 h 510184"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510184" w="519267">
                  <a:moveTo>
                    <a:pt x="0" y="249851"/>
                  </a:moveTo>
                  <a:lnTo>
                    <a:pt x="0" y="510184"/>
                  </a:lnTo>
                  <a:lnTo>
                    <a:pt x="207701" y="510184"/>
                  </a:lnTo>
                  <a:lnTo>
                    <a:pt x="207701" y="291040"/>
                  </a:lnTo>
                  <a:lnTo>
                    <a:pt x="311566" y="291040"/>
                  </a:lnTo>
                  <a:lnTo>
                    <a:pt x="311566" y="510184"/>
                  </a:lnTo>
                  <a:lnTo>
                    <a:pt x="519267" y="510184"/>
                  </a:lnTo>
                  <a:lnTo>
                    <a:pt x="519267" y="249851"/>
                  </a:lnTo>
                  <a:lnTo>
                    <a:pt x="259647" y="0"/>
                  </a:lnTo>
                  <a:lnTo>
                    <a:pt x="0" y="249851"/>
                  </a:lnTo>
                  <a:close/>
                  <a:moveTo>
                    <a:pt x="155783" y="396222"/>
                  </a:moveTo>
                  <a:lnTo>
                    <a:pt x="51918" y="396222"/>
                  </a:lnTo>
                  <a:lnTo>
                    <a:pt x="51918" y="291040"/>
                  </a:lnTo>
                  <a:lnTo>
                    <a:pt x="155783" y="291040"/>
                  </a:lnTo>
                  <a:lnTo>
                    <a:pt x="155783" y="396222"/>
                  </a:lnTo>
                  <a:close/>
                  <a:moveTo>
                    <a:pt x="363484" y="291040"/>
                  </a:moveTo>
                  <a:lnTo>
                    <a:pt x="467349" y="291040"/>
                  </a:lnTo>
                  <a:lnTo>
                    <a:pt x="467349" y="396222"/>
                  </a:lnTo>
                  <a:lnTo>
                    <a:pt x="363484" y="396222"/>
                  </a:lnTo>
                  <a:lnTo>
                    <a:pt x="363484" y="291040"/>
                  </a:lnTo>
                  <a:close/>
                </a:path>
              </a:pathLst>
            </a:custGeom>
            <a:solidFill>
              <a:schemeClr val="accent1"/>
            </a:solidFill>
            <a:ln cap="flat" w="27384">
              <a:noFill/>
              <a:prstDash val="solid"/>
              <a:miter/>
            </a:ln>
          </p:spPr>
          <p:txBody>
            <a:bodyPr anchor="ctr" rtlCol="0"/>
            <a:lstStyle/>
            <a:p>
              <a:endParaRPr lang="en-GB"/>
            </a:p>
          </p:txBody>
        </p:sp>
      </p:grpSp>
      <p:pic>
        <p:nvPicPr>
          <p:cNvPr descr="Icon  Description automatically generated" id="3" name="Picture 2">
            <a:extLst>
              <a:ext uri="{FF2B5EF4-FFF2-40B4-BE49-F238E27FC236}">
                <a16:creationId xmlns:a16="http://schemas.microsoft.com/office/drawing/2014/main" id="{B4D8DC45-7A18-4283-91A0-B719EFA3E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641" y="1356862"/>
            <a:ext cx="3297517" cy="4357433"/>
          </a:xfrm>
          <a:prstGeom prst="rect">
            <a:avLst/>
          </a:prstGeom>
        </p:spPr>
      </p:pic>
      <p:sp>
        <p:nvSpPr>
          <p:cNvPr id="4" name="TextBox 3">
            <a:extLst>
              <a:ext uri="{FF2B5EF4-FFF2-40B4-BE49-F238E27FC236}">
                <a16:creationId xmlns:a16="http://schemas.microsoft.com/office/drawing/2014/main" id="{785CFB5B-131E-4B04-BAE0-935BA52CC27E}"/>
              </a:ext>
            </a:extLst>
          </p:cNvPr>
          <p:cNvSpPr txBox="1"/>
          <p:nvPr/>
        </p:nvSpPr>
        <p:spPr>
          <a:xfrm>
            <a:off x="3505200" y="5143938"/>
            <a:ext cx="1447800" cy="523220"/>
          </a:xfrm>
          <a:prstGeom prst="rect">
            <a:avLst/>
          </a:prstGeom>
          <a:noFill/>
        </p:spPr>
        <p:txBody>
          <a:bodyPr rtlCol="0" wrap="square">
            <a:spAutoFit/>
          </a:bodyPr>
          <a:lstStyle/>
          <a:p txid="abb800ad81babdf596fd9d0f50e35dc4">
            <a:pPr algn="l">
              <a:buClr>
                <a:srgbClr val="008CCF"/>
              </a:buClr>
            </a:pPr>
            <a:r>
              <a:rPr dirty="0" lang="en-GB" sz="2800"/>
              <a:t>DHIS2</a:t>
            </a:r>
          </a:p>
        </p:txBody>
      </p:sp>
      <p:sp>
        <p:nvSpPr>
          <p:cNvPr id="28" name="TextBox 27">
            <a:extLst>
              <a:ext uri="{FF2B5EF4-FFF2-40B4-BE49-F238E27FC236}">
                <a16:creationId xmlns:a16="http://schemas.microsoft.com/office/drawing/2014/main" id="{ABDC0408-3DBD-4223-8579-EC57A1A2FF3D}"/>
              </a:ext>
            </a:extLst>
          </p:cNvPr>
          <p:cNvSpPr txBox="1"/>
          <p:nvPr/>
        </p:nvSpPr>
        <p:spPr>
          <a:xfrm>
            <a:off x="6121398" y="5136233"/>
            <a:ext cx="3632201" cy="523220"/>
          </a:xfrm>
          <a:prstGeom prst="rect">
            <a:avLst/>
          </a:prstGeom>
          <a:noFill/>
        </p:spPr>
        <p:txBody>
          <a:bodyPr rtlCol="0" wrap="square">
            <a:spAutoFit/>
          </a:bodyPr>
          <a:lstStyle/>
          <a:p txid="8cfc711e23df2fbc8707e120f2ea9df1">
            <a:pPr algn="l">
              <a:buClr>
                <a:srgbClr val="008CCF"/>
              </a:buClr>
            </a:pPr>
            <a:r>
              <a:rPr dirty="0" lang="en-GB" sz="2800"/>
              <a:t>Un Bien public numérique</a:t>
            </a:r>
          </a:p>
        </p:txBody>
      </p:sp>
      <p:pic>
        <p:nvPicPr>
          <p:cNvPr descr="Arrow Right with solid fill" id="6" name="Graphic 5">
            <a:extLst>
              <a:ext uri="{FF2B5EF4-FFF2-40B4-BE49-F238E27FC236}">
                <a16:creationId xmlns:a16="http://schemas.microsoft.com/office/drawing/2014/main" id="{AA7A265A-2983-4097-9467-B153F5409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6041" y="4948349"/>
            <a:ext cx="914400" cy="914400"/>
          </a:xfrm>
          <a:prstGeom prst="rect">
            <a:avLst/>
          </a:prstGeom>
        </p:spPr>
      </p:pic>
    </p:spTree>
    <p:custDataLst>
      <p:tags r:id="rId1"/>
    </p:custDataLst>
    <p:extLst>
      <p:ext uri="{BB962C8B-B14F-4D97-AF65-F5344CB8AC3E}">
        <p14:creationId xmlns:p14="http://schemas.microsoft.com/office/powerpoint/2010/main" val="2076534617"/>
      </p:ext>
    </p:extLst>
  </p:cSld>
  <p:clrMapOvr>
    <a:masterClrMapping/>
  </p:clrMapOvr>
  <mc:AlternateContent xmlns:mc="http://schemas.openxmlformats.org/markup-compatibility/2006">
    <mc:Choice xmlns:p159="http://schemas.microsoft.com/office/powerpoint/2015/09/main" Requires="p159">
      <p:transition advTm="7948" spd="slow">
        <p159:morph option="byObject"/>
      </p:transition>
    </mc:Choice>
    <mc:Fallback>
      <p:transition advTm="794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par>
                                <p:cTn accel="50000" decel="50000" fill="hold" grpId="1" id="14" nodeType="withEffect" presetClass="path" presetID="42" presetSubtype="0">
                                  <p:stCondLst>
                                    <p:cond delay="0"/>
                                  </p:stCondLst>
                                  <p:childTnLst>
                                    <p:animMotion origin="layout" path="M -0.11875 -4.44444E-6 L 5E-6 -4.44444E-6 " pathEditMode="relative" ptsTypes="AA" rAng="0">
                                      <p:cBhvr>
                                        <p:cTn dur="500" fill="hold" id="15"/>
                                        <p:tgtEl>
                                          <p:spTgt spid="4"/>
                                        </p:tgtEl>
                                        <p:attrNameLst>
                                          <p:attrName>ppt_x</p:attrName>
                                          <p:attrName>ppt_y</p:attrName>
                                        </p:attrNameLst>
                                      </p:cBhvr>
                                      <p:rCtr x="5937" y="0"/>
                                    </p:animMotion>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par>
                                <p:cTn accel="50000" decel="50000" fill="hold" id="20" nodeType="withEffect" presetClass="path" presetID="42" presetSubtype="0">
                                  <p:stCondLst>
                                    <p:cond delay="0"/>
                                  </p:stCondLst>
                                  <p:childTnLst>
                                    <p:animMotion origin="layout" path="M -0.10117 -4.44444E-6 L 0 -4.44444E-6 " pathEditMode="relative" ptsTypes="AA" rAng="0">
                                      <p:cBhvr>
                                        <p:cTn dur="500" fill="hold" id="21"/>
                                        <p:tgtEl>
                                          <p:spTgt spid="6"/>
                                        </p:tgtEl>
                                        <p:attrNameLst>
                                          <p:attrName>ppt_x</p:attrName>
                                          <p:attrName>ppt_y</p:attrName>
                                        </p:attrNameLst>
                                      </p:cBhvr>
                                      <p:rCtr x="5156" y="301"/>
                                    </p:animMotion>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28"/>
                                        </p:tgtEl>
                                        <p:attrNameLst>
                                          <p:attrName>style.visibility</p:attrName>
                                        </p:attrNameLst>
                                      </p:cBhvr>
                                      <p:to>
                                        <p:strVal val="visible"/>
                                      </p:to>
                                    </p:set>
                                    <p:animEffect filter="fade" transition="in">
                                      <p:cBhvr>
                                        <p:cTn dur="500" id="25"/>
                                        <p:tgtEl>
                                          <p:spTgt spid="28"/>
                                        </p:tgtEl>
                                      </p:cBhvr>
                                    </p:animEffect>
                                  </p:childTnLst>
                                </p:cTn>
                              </p:par>
                              <p:par>
                                <p:cTn accel="50000" decel="50000" fill="hold" grpId="1" id="26" nodeType="withEffect" presetClass="path" presetID="42" presetSubtype="0">
                                  <p:stCondLst>
                                    <p:cond delay="0"/>
                                  </p:stCondLst>
                                  <p:childTnLst>
                                    <p:animMotion origin="layout" path="M -0.10469 -0.00185 L -1.66667E-6 2.96296E-6 " pathEditMode="relative" ptsTypes="AA" rAng="0">
                                      <p:cBhvr>
                                        <p:cTn dur="500" fill="hold" id="27"/>
                                        <p:tgtEl>
                                          <p:spTgt spid="28"/>
                                        </p:tgtEl>
                                        <p:attrNameLst>
                                          <p:attrName>ppt_x</p:attrName>
                                          <p:attrName>ppt_y</p:attrName>
                                        </p:attrNameLst>
                                      </p:cBhvr>
                                      <p:rCtr x="5234" y="93"/>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1" spid="4"/>
      <p:bldP grpId="0" spid="28"/>
      <p:bldP grpId="1" spid="2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2e2173da3bb41d5d5c1f48b9f73b7c01">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4167780" y="3035893"/>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5695980" y="3035894"/>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224180" y="3035893"/>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6635578"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5133717"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6093226" y="331985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3794526" y="2996360"/>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224180" y="1878783"/>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23257497"/>
      </p:ext>
    </p:extLst>
  </p:cSld>
  <p:clrMapOvr>
    <a:masterClrMapping/>
  </p:clrMapOvr>
  <mc:AlternateContent xmlns:mc="http://schemas.openxmlformats.org/markup-compatibility/2006">
    <mc:Choice xmlns:p14="http://schemas.microsoft.com/office/powerpoint/2010/main" Requires="p14">
      <p:transition advTm="7512" p14:dur="700" spd="med">
        <p:fade/>
      </p:transition>
    </mc:Choice>
    <mc:Fallback>
      <p:transition advTm="75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ppt_x"/>
                                          </p:val>
                                        </p:tav>
                                        <p:tav tm="100000">
                                          <p:val>
                                            <p:strVal val="#ppt_x"/>
                                          </p:val>
                                        </p:tav>
                                      </p:tavLst>
                                    </p:anim>
                                    <p:anim calcmode="lin" valueType="num">
                                      <p:cBhvr additive="base">
                                        <p:cTn dur="500" fill="hold" id="8"/>
                                        <p:tgtEl>
                                          <p:spTgt spid="10"/>
                                        </p:tgtEl>
                                        <p:attrNameLst>
                                          <p:attrName>ppt_y</p:attrName>
                                        </p:attrNameLst>
                                      </p:cBhvr>
                                      <p:tavLst>
                                        <p:tav tm="0">
                                          <p:val>
                                            <p:strVal val="1+#ppt_h/2"/>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15"/>
                                        </p:tgtEl>
                                        <p:attrNameLst>
                                          <p:attrName>style.visibility</p:attrName>
                                        </p:attrNameLst>
                                      </p:cBhvr>
                                      <p:to>
                                        <p:strVal val="visible"/>
                                      </p:to>
                                    </p:set>
                                    <p:animEffect filter="fade" transition="in">
                                      <p:cBhvr>
                                        <p:cTn dur="500" id="12"/>
                                        <p:tgtEl>
                                          <p:spTgt spid="15"/>
                                        </p:tgtEl>
                                      </p:cBhvr>
                                    </p:animEffect>
                                  </p:childTnLst>
                                </p:cTn>
                              </p:par>
                              <p:par>
                                <p:cTn fill="hold" id="13" nodeType="withEffect" presetClass="entr" presetID="10" presetSubtype="0">
                                  <p:stCondLst>
                                    <p:cond delay="0"/>
                                  </p:stCondLst>
                                  <p:childTnLst>
                                    <p:set>
                                      <p:cBhvr>
                                        <p:cTn dur="1" fill="hold" id="14">
                                          <p:stCondLst>
                                            <p:cond delay="0"/>
                                          </p:stCondLst>
                                        </p:cTn>
                                        <p:tgtEl>
                                          <p:spTgt spid="20"/>
                                        </p:tgtEl>
                                        <p:attrNameLst>
                                          <p:attrName>style.visibility</p:attrName>
                                        </p:attrNameLst>
                                      </p:cBhvr>
                                      <p:to>
                                        <p:strVal val="visible"/>
                                      </p:to>
                                    </p:set>
                                    <p:animEffect filter="fade" transition="in">
                                      <p:cBhvr>
                                        <p:cTn dur="500" id="15"/>
                                        <p:tgtEl>
                                          <p:spTgt spid="20"/>
                                        </p:tgtEl>
                                      </p:cBhvr>
                                    </p:animEffect>
                                  </p:childTnLst>
                                </p:cTn>
                              </p:par>
                              <p:par>
                                <p:cTn fill="hold" id="16" nodeType="withEffect" presetClass="entr" presetID="10" presetSubtype="0">
                                  <p:stCondLst>
                                    <p:cond delay="0"/>
                                  </p:stCondLst>
                                  <p:childTnLst>
                                    <p:set>
                                      <p:cBhvr>
                                        <p:cTn dur="1" fill="hold" id="17">
                                          <p:stCondLst>
                                            <p:cond delay="0"/>
                                          </p:stCondLst>
                                        </p:cTn>
                                        <p:tgtEl>
                                          <p:spTgt spid="25"/>
                                        </p:tgtEl>
                                        <p:attrNameLst>
                                          <p:attrName>style.visibility</p:attrName>
                                        </p:attrNameLst>
                                      </p:cBhvr>
                                      <p:to>
                                        <p:strVal val="visible"/>
                                      </p:to>
                                    </p:set>
                                    <p:animEffect filter="fade" transition="in">
                                      <p:cBhvr>
                                        <p:cTn dur="500" id="18"/>
                                        <p:tgtEl>
                                          <p:spTgt spid="25"/>
                                        </p:tgtEl>
                                      </p:cBhvr>
                                    </p:animEffect>
                                  </p:childTnLst>
                                </p:cTn>
                              </p:par>
                            </p:childTnLst>
                          </p:cTn>
                        </p:par>
                        <p:par>
                          <p:cTn fill="hold" id="19">
                            <p:stCondLst>
                              <p:cond delay="1000"/>
                            </p:stCondLst>
                            <p:childTnLst>
                              <p:par>
                                <p:cTn accel="50000" decel="50000" fill="hold" grpId="1" id="20" nodeType="afterEffect" presetClass="path" presetID="42" presetSubtype="0">
                                  <p:stCondLst>
                                    <p:cond delay="500"/>
                                  </p:stCondLst>
                                  <p:childTnLst>
                                    <p:animMotion origin="layout" path="M 4.16667E-7 -3.33333E-6 L -0.00026 -0.16759 " pathEditMode="relative" ptsTypes="AA" rAng="0">
                                      <p:cBhvr>
                                        <p:cTn dur="1000" fill="hold" id="21"/>
                                        <p:tgtEl>
                                          <p:spTgt spid="10"/>
                                        </p:tgtEl>
                                        <p:attrNameLst>
                                          <p:attrName>ppt_x</p:attrName>
                                          <p:attrName>ppt_y</p:attrName>
                                        </p:attrNameLst>
                                      </p:cBhvr>
                                      <p:rCtr x="-13" y="-8380"/>
                                    </p:animMotion>
                                  </p:childTnLst>
                                </p:cTn>
                              </p:par>
                              <p:par>
                                <p:cTn accel="50000" decel="50000" fill="hold" id="22" nodeType="withEffect" presetClass="path" presetID="42" presetSubtype="0">
                                  <p:stCondLst>
                                    <p:cond delay="500"/>
                                  </p:stCondLst>
                                  <p:childTnLst>
                                    <p:animMotion origin="layout" path="M 0.00052 1.11111E-6 L 0.00052 0.10602 " pathEditMode="relative" ptsTypes="AA" rAng="0">
                                      <p:cBhvr>
                                        <p:cTn dur="1000" fill="hold" id="23"/>
                                        <p:tgtEl>
                                          <p:spTgt spid="15"/>
                                        </p:tgtEl>
                                        <p:attrNameLst>
                                          <p:attrName>ppt_x</p:attrName>
                                          <p:attrName>ppt_y</p:attrName>
                                        </p:attrNameLst>
                                      </p:cBhvr>
                                      <p:rCtr x="0" y="5301"/>
                                    </p:animMotion>
                                  </p:childTnLst>
                                </p:cTn>
                              </p:par>
                              <p:par>
                                <p:cTn accel="50000" decel="50000" fill="hold" id="24" nodeType="withEffect" presetClass="path" presetID="42" presetSubtype="0">
                                  <p:stCondLst>
                                    <p:cond delay="500"/>
                                  </p:stCondLst>
                                  <p:childTnLst>
                                    <p:animMotion origin="layout" path="M -0.00221 0.00694 L -0.00221 0.10602 " pathEditMode="relative" ptsTypes="AA" rAng="0">
                                      <p:cBhvr>
                                        <p:cTn dur="1000" fill="hold" id="25"/>
                                        <p:tgtEl>
                                          <p:spTgt spid="20"/>
                                        </p:tgtEl>
                                        <p:attrNameLst>
                                          <p:attrName>ppt_x</p:attrName>
                                          <p:attrName>ppt_y</p:attrName>
                                        </p:attrNameLst>
                                      </p:cBhvr>
                                      <p:rCtr x="0" y="4954"/>
                                    </p:animMotion>
                                  </p:childTnLst>
                                </p:cTn>
                              </p:par>
                              <p:par>
                                <p:cTn accel="50000" decel="50000" fill="hold" id="26" nodeType="withEffect" presetClass="path" presetID="42" presetSubtype="0">
                                  <p:stCondLst>
                                    <p:cond delay="500"/>
                                  </p:stCondLst>
                                  <p:childTnLst>
                                    <p:animMotion origin="layout" path="M -0.00052 -0.00046 L -0.00026 0.10602 " pathEditMode="relative" ptsTypes="AA" rAng="0">
                                      <p:cBhvr>
                                        <p:cTn dur="1000" fill="hold" id="27"/>
                                        <p:tgtEl>
                                          <p:spTgt spid="25"/>
                                        </p:tgtEl>
                                        <p:attrNameLst>
                                          <p:attrName>ppt_x</p:attrName>
                                          <p:attrName>ppt_y</p:attrName>
                                        </p:attrNameLst>
                                      </p:cBhvr>
                                      <p:rCtr x="13" y="5324"/>
                                    </p:animMotion>
                                  </p:childTnLst>
                                </p:cTn>
                              </p:par>
                            </p:childTnLst>
                          </p:cTn>
                        </p:par>
                        <p:par>
                          <p:cTn fill="hold" id="28">
                            <p:stCondLst>
                              <p:cond delay="2500"/>
                            </p:stCondLst>
                            <p:childTnLst>
                              <p:par>
                                <p:cTn fill="hold" id="29" nodeType="afterEffect" presetClass="entr" presetID="10" presetSubtype="0">
                                  <p:stCondLst>
                                    <p:cond delay="0"/>
                                  </p:stCondLst>
                                  <p:childTnLst>
                                    <p:set>
                                      <p:cBhvr>
                                        <p:cTn dur="1" fill="hold" id="30">
                                          <p:stCondLst>
                                            <p:cond delay="0"/>
                                          </p:stCondLst>
                                        </p:cTn>
                                        <p:tgtEl>
                                          <p:spTgt spid="34"/>
                                        </p:tgtEl>
                                        <p:attrNameLst>
                                          <p:attrName>style.visibility</p:attrName>
                                        </p:attrNameLst>
                                      </p:cBhvr>
                                      <p:to>
                                        <p:strVal val="visible"/>
                                      </p:to>
                                    </p:set>
                                    <p:animEffect filter="fade" transition="in">
                                      <p:cBhvr>
                                        <p:cTn dur="500" id="31"/>
                                        <p:tgtEl>
                                          <p:spTgt spid="34"/>
                                        </p:tgtEl>
                                      </p:cBhvr>
                                    </p:animEffect>
                                  </p:childTnLst>
                                </p:cTn>
                              </p:par>
                            </p:childTnLst>
                          </p:cTn>
                        </p:par>
                        <p:par>
                          <p:cTn fill="hold" id="32">
                            <p:stCondLst>
                              <p:cond delay="3000"/>
                            </p:stCondLst>
                            <p:childTnLst>
                              <p:par>
                                <p:cTn fill="hold" id="33" nodeType="afterEffect" presetClass="entr" presetID="22" presetSubtype="4" repeatCount="indefinite">
                                  <p:stCondLst>
                                    <p:cond delay="0"/>
                                  </p:stCondLst>
                                  <p:childTnLst>
                                    <p:set>
                                      <p:cBhvr>
                                        <p:cTn dur="1" fill="hold" id="34">
                                          <p:stCondLst>
                                            <p:cond delay="0"/>
                                          </p:stCondLst>
                                        </p:cTn>
                                        <p:tgtEl>
                                          <p:spTgt spid="33"/>
                                        </p:tgtEl>
                                        <p:attrNameLst>
                                          <p:attrName>style.visibility</p:attrName>
                                        </p:attrNameLst>
                                      </p:cBhvr>
                                      <p:to>
                                        <p:strVal val="visible"/>
                                      </p:to>
                                    </p:set>
                                    <p:animEffect filter="wipe(down)" transition="in">
                                      <p:cBhvr>
                                        <p:cTn dur="500" id="35"/>
                                        <p:tgtEl>
                                          <p:spTgt spid="33"/>
                                        </p:tgtEl>
                                      </p:cBhvr>
                                    </p:animEffect>
                                  </p:childTnLst>
                                </p:cTn>
                              </p:par>
                              <p:par>
                                <p:cTn fill="hold" id="36" nodeType="withEffect" presetClass="entr" presetID="22" presetSubtype="2" repeatCount="indefinite">
                                  <p:stCondLst>
                                    <p:cond delay="0"/>
                                  </p:stCondLst>
                                  <p:childTnLst>
                                    <p:set>
                                      <p:cBhvr>
                                        <p:cTn dur="1" fill="hold" id="37">
                                          <p:stCondLst>
                                            <p:cond delay="0"/>
                                          </p:stCondLst>
                                        </p:cTn>
                                        <p:tgtEl>
                                          <p:spTgt spid="32"/>
                                        </p:tgtEl>
                                        <p:attrNameLst>
                                          <p:attrName>style.visibility</p:attrName>
                                        </p:attrNameLst>
                                      </p:cBhvr>
                                      <p:to>
                                        <p:strVal val="visible"/>
                                      </p:to>
                                    </p:set>
                                    <p:animEffect filter="wipe(right)" transition="in">
                                      <p:cBhvr>
                                        <p:cTn dur="500" id="38"/>
                                        <p:tgtEl>
                                          <p:spTgt spid="32"/>
                                        </p:tgtEl>
                                      </p:cBhvr>
                                    </p:animEffect>
                                  </p:childTnLst>
                                </p:cTn>
                              </p:par>
                              <p:par>
                                <p:cTn fill="hold" id="39" nodeType="withEffect" presetClass="entr" presetID="22" presetSubtype="8" repeatCount="indefinite">
                                  <p:stCondLst>
                                    <p:cond delay="0"/>
                                  </p:stCondLst>
                                  <p:childTnLst>
                                    <p:set>
                                      <p:cBhvr>
                                        <p:cTn dur="1" fill="hold" id="40">
                                          <p:stCondLst>
                                            <p:cond delay="0"/>
                                          </p:stCondLst>
                                        </p:cTn>
                                        <p:tgtEl>
                                          <p:spTgt spid="31"/>
                                        </p:tgtEl>
                                        <p:attrNameLst>
                                          <p:attrName>style.visibility</p:attrName>
                                        </p:attrNameLst>
                                      </p:cBhvr>
                                      <p:to>
                                        <p:strVal val="visible"/>
                                      </p:to>
                                    </p:set>
                                    <p:animEffect filter="wipe(left)" transition="in">
                                      <p:cBhvr>
                                        <p:cTn dur="500" id="41"/>
                                        <p:tgtEl>
                                          <p:spTgt spid="31"/>
                                        </p:tgtEl>
                                      </p:cBhvr>
                                    </p:animEffect>
                                  </p:childTnLst>
                                </p:cTn>
                              </p:par>
                            </p:childTnLst>
                          </p:cTn>
                        </p:par>
                        <p:par>
                          <p:cTn fill="hold" id="42">
                            <p:stCondLst>
                              <p:cond delay="3500"/>
                            </p:stCondLst>
                            <p:childTnLst>
                              <p:par>
                                <p:cTn fill="hold" id="43" nodeType="afterEffect" presetClass="exit" presetID="22" presetSubtype="4" repeatCount="indefinite">
                                  <p:stCondLst>
                                    <p:cond delay="0"/>
                                  </p:stCondLst>
                                  <p:endCondLst>
                                    <p:cond delay="0" evt="onNext">
                                      <p:tgtEl>
                                        <p:sldTgt/>
                                      </p:tgtEl>
                                    </p:cond>
                                  </p:endCondLst>
                                  <p:childTnLst>
                                    <p:animEffect filter="wipe(down)" transition="out">
                                      <p:cBhvr>
                                        <p:cTn dur="1000" id="44"/>
                                        <p:tgtEl>
                                          <p:spTgt spid="33"/>
                                        </p:tgtEl>
                                      </p:cBhvr>
                                    </p:animEffect>
                                    <p:set>
                                      <p:cBhvr>
                                        <p:cTn dur="1" fill="hold" id="45">
                                          <p:stCondLst>
                                            <p:cond delay="999"/>
                                          </p:stCondLst>
                                        </p:cTn>
                                        <p:tgtEl>
                                          <p:spTgt spid="33"/>
                                        </p:tgtEl>
                                        <p:attrNameLst>
                                          <p:attrName>style.visibility</p:attrName>
                                        </p:attrNameLst>
                                      </p:cBhvr>
                                      <p:to>
                                        <p:strVal val="hidden"/>
                                      </p:to>
                                    </p:set>
                                  </p:childTnLst>
                                </p:cTn>
                              </p:par>
                              <p:par>
                                <p:cTn fill="hold" id="46" nodeType="withEffect" presetClass="exit" presetID="22" presetSubtype="4" repeatCount="indefinite">
                                  <p:stCondLst>
                                    <p:cond delay="0"/>
                                  </p:stCondLst>
                                  <p:endCondLst>
                                    <p:cond delay="0" evt="onNext">
                                      <p:tgtEl>
                                        <p:sldTgt/>
                                      </p:tgtEl>
                                    </p:cond>
                                  </p:endCondLst>
                                  <p:childTnLst>
                                    <p:animEffect filter="wipe(down)" transition="out">
                                      <p:cBhvr>
                                        <p:cTn dur="1000" id="47"/>
                                        <p:tgtEl>
                                          <p:spTgt spid="31"/>
                                        </p:tgtEl>
                                      </p:cBhvr>
                                    </p:animEffect>
                                    <p:set>
                                      <p:cBhvr>
                                        <p:cTn dur="1" fill="hold" id="48">
                                          <p:stCondLst>
                                            <p:cond delay="999"/>
                                          </p:stCondLst>
                                        </p:cTn>
                                        <p:tgtEl>
                                          <p:spTgt spid="31"/>
                                        </p:tgtEl>
                                        <p:attrNameLst>
                                          <p:attrName>style.visibility</p:attrName>
                                        </p:attrNameLst>
                                      </p:cBhvr>
                                      <p:to>
                                        <p:strVal val="hidden"/>
                                      </p:to>
                                    </p:set>
                                  </p:childTnLst>
                                </p:cTn>
                              </p:par>
                              <p:par>
                                <p:cTn fill="hold" id="49" nodeType="withEffect" presetClass="exit" presetID="22" presetSubtype="2" repeatCount="indefinite">
                                  <p:stCondLst>
                                    <p:cond delay="0"/>
                                  </p:stCondLst>
                                  <p:endCondLst>
                                    <p:cond delay="0" evt="onNext">
                                      <p:tgtEl>
                                        <p:sldTgt/>
                                      </p:tgtEl>
                                    </p:cond>
                                  </p:endCondLst>
                                  <p:childTnLst>
                                    <p:animEffect filter="wipe(right)" transition="out">
                                      <p:cBhvr>
                                        <p:cTn dur="1000" id="50"/>
                                        <p:tgtEl>
                                          <p:spTgt spid="32"/>
                                        </p:tgtEl>
                                      </p:cBhvr>
                                    </p:animEffect>
                                    <p:set>
                                      <p:cBhvr>
                                        <p:cTn dur="1" fill="hold" id="51">
                                          <p:stCondLst>
                                            <p:cond delay="999"/>
                                          </p:stCondLst>
                                        </p:cTn>
                                        <p:tgtEl>
                                          <p:spTgt spid="3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PLAYERS_CUSTOMIZATION_2" val="UEsDBBQAAgAIAINW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NW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NW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DV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NW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DVklUjnP2+moAAADlAAAAHAAAAG5vbmUvaHRtbF9za2luX3NldHRpbmdzLmpzb26r5lIAAqUcJQUrhWowG8xPKi0pyc/TS87PK0nNK9HLyy/KTQSrUVJ2AwMlHZyK88tSiwgoTUtMTkUx1NTIwskFp0qEiSZO5i7OlsjqChLTU/WSEpOz04vyS/NSIMqcXV0MXYyVwKpquWoBUEsDBBQAAgAIAINW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vW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S9Y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L1h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EvW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L1h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S9Y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EvWFUlBOzImkAAABuAAAAHAAAAHVuaXZlcnNhbC9sb2NhbF9zZXR0aW5ncy54bWwNzDEOgzAMQNGdU1jeKe3WgcDGVpbSA1jERZEcG5GA4PZk+8PTb/szChy8pWDq8PV4IrDO5oMuDn/TUL8RUib1JKbsUA2h76pWbCb5cs4FJliFLt4mjiUyjxSLHHYRqOFTXv/AHpuuugFQSwMEFAACAAgARb1hVGxdbtjtEgAAhTkAABcAAAB1bml2ZXJzYWwvdW5pdmVyc2FsLnBuZ+2bfVRT15bAY7Hy2oq8WtsqCpSnPOtrS2opVYEktViFqlABUT5CZNBBRaEK+TAhCa0dLKtCgFZTKwRH0BghSfmMJCTRao2KksdHiHwk0UYIySUJAS43JLnJJKhv2pnXP2bWmn9mJWtlnd9Nzr1n73323meftc4t/Tx+m9/LAS8jEAi/uNgtiQjEi+6vD/ZPi9y/EH45VeluFhQkbvsEwetepXdfLMzZvHMzAtHEeMWR9aL7+qUvYlMLEIglNz3fBbL8K/sRiE0BcVs2J5MyjSrNt0Y7VmNxEv3EO/SXfr3UvuFiJTnrwrpY8U8LxLHDy1466NOROBn2BjIgt3TpjVruo01/pn+/8Obm9+9uWsiIP2E2ye9C76JbaJ0DlFmavFrmw5oQKxnmxtRwijmCnxo+LQ9CeD4buyo8KiC++DLkdU/76IWYv3na6y+WJHva4lcWc+Y7vrk8cYGnDXu//gVPm7Ev1qMF4tr1P3rABj+OxjG2ITSuak1clZoksE3e9A9GWx+dPAVp6K7HIg3Mq08ggfmb4fOfuz6qzwuaH0Bdnw59Q7ex6WSrGpIIApPWUJsb6CsNmm++nh9guXEA9XPL56E1Dc6y2HmZinvyVKsJN0vXBG5/dr2YUyX8v2T1rQpbEgZM8q+19bMzQZBPp1LUllaihgplK1PhKaRr6qZAChv3MDnaaha9sZs+8YF06h3pVE/XXGXwXCWjBnpFOvkKPx6jDooTnHlq0TqxPqSNJo3KhztKeiPyBvh4p8WWuxDWYpxaRvcwVtKNWcIBZgwb6NMbMLPNDcEuSzDdOsPGwAYIaI+999lz4Z5UCEvuRewPkqfTeTk1vC5e31Xt20LWGeHVY23xuNWAgVSj1TfgM7F5NSk+E5YPqvKQWfNzuZXyXYwhIA44V8fWcTH8HCZt9B3c3HjrblRua3fUkqbdkfU85m5lVGBO6GjovFtcP5h/PJabNb0x0z0ak6vhuwdLAZrZJ/URMYYm/ETAfuUhvCjeNy0u9aV5t3h/6HxQovJaKk6Ik79ATYo5jCXiHVOwDQ4gKkfLZRWFlN/0A+S18EQODu6gfeKMzMcSyn4U5ZxCE9TuZ1tmsFJ4WAr3QF+oyq5V8f6hwcoYg8gssfcc7Ljdgx8M2KPUy8zpaTE5NZkKUKl3a8By7uPgoxIYq/XtS+ddfF+rYH19Sq4jOjAyYduA0CSk7cb8dBhLwD+oEJYncXNaB/TgxEOhOuCLd+SxZ0zvPB8pPeZwG6ssLTCBvx4Pf+3MFtU+wWHD64PSmeknjVedE77xcRDz+dSWhkRwS/6u0DOnifiiFbL80LfWPRf5fHT9Z2TWc3uWJMepvOxlL3vZy172spe97GUve9nLXvayl73sZS972cte9rKXvexlL3vZy172spe97GUv/z/kvKDEZ6fp9pvFkBo48GukqGdLVXloXsD82bnLw2V/rSp89+nBoszvVQf/Eid7esjp0aeD/7O/NvhzNK5T/sE07Xm6fTLYOXneHwODUpK1yWWRbksWXMpLUrULy7CXJRId+ar9BQSCZJfYlGYxuRMH33I5po2yhcKRHKnF1GCflDrnXFRrl5k2aVOLsdT74ChRAvYM74eaC9MBSaM9Av6BsOHH2N6mWztjDES09UaLlSHMy1YNUFBMJZSBhdySTc4qrALKCN9uP2l2wABljhxxPaCltl1I/+7fKc9vPky9nAf5D98ytKuBTWKJznANiUAUCxpYpUJKJ591+CeRAgnrcUcZl9QGmkSR92FlfXbp+ZJ+3cy59ieYG0nI0fBvA+dHI8w1W9hml0MFZWqGlYOBMQl9XEKd54zhyIf1Juf68yNigqyI57a6/DwSoNvy4Cmnav3Mh6rD87J8HQKeVq2vzb0+3AfHAL3Bb+sIiOvTKS6N0YlMxrEqIwXpxq2vxUWefb+e1RQ1VuBHimLZTg0omvhzXx7P80VE00v62fKKf9JNfcufKxrzvdcRiJh0rEisRccYRvLaVu5co9/7cwX5tukHeRt70phPtz/WUE0aTOd0t4if0DHxJt2CkQjVPWanyUXGV9fOnaPbr+JcoIZEXaJyjjOc43V2IQ0leY8GCJz2bfknXTO1rq4615Vq0UibbGMbRXoFcA7xYQGjnFgkvdI1gB84AZKNGcIM8WlhDV5Uey8JbT++G6ldKvBBsDAxhr6c2JphrqFJsqbmnaxYVDbxvi5NEFBP+xXnOn8qGO4JphTeitx9MherS/bbH3F5IOpYIFBLN+BGPuw+LiZTFFQsVKAyR3xwNmCVcrj5aiV+QxhrXhTwof1TrKC8qXwPk8PcZSAo76SxlUASkqgbGTXsxTsi87BjnAknGv0pc4I3vQzbLOpOWohAVoaA+vD6bmMK+2TpmprnBuWmlyWOjrQsSFCEu3gn2vXvyZ6QwY8aHk+O97mmcGKbTDtztGDVhtwvMmK0HV01UeZqmRppEMo2i8OSmNzhdIH9SiYfRKf6HBG73LaA05gc5YOKIWWoIEPHyvdB/GZccC+uqvvMs3GNnJEPyLweUxV54NGxj+tkee9n5EtVw02sFRmGo02LHhYwo4jqTQwxrjoTIkUByjotkJKdW1bPDBNMxAOtdjtpyOPIKMcNotOp8IEKozv3E2vY41W5/AIzlPhiMfNKQSxqSQloVx1Al65InGbZqIYUWdOWKkIoqzAWS2CHlss6LlOM5ScS2DwUv47dvFJOMKR+BXTdkXNyAlno3Kog0Y3JjTtYkkDi6vGOLizldF2B+U19hTCD0qE6VEOgB++phW+L/OlzKv9M3JTLXpbvNM42M4VuQbajCOndgeaqXN53al8Z4lGoISBR6ugWZAZbHj+2uyYf30ygw8h25jCokNLMitgUxdqvAJfRQDpNPt0SlsTt6l/7GYPZgAlGCq4ydzHT6WoqA9TMDWjEkXx0CJWsRinW5zdF3UYFmjV9yqMqPv4cfqjD/pNJAOr6shW1yhMgrY3m2isD0CniBwb4EAdqUY32/i5OoELD0HQk+W8iyxGdNVTB4OQsZS3BzQz6lciypmaM1r+W9Lv1RVJjub7tmrlHvnwkOGmAwLfAmXM/gIjW7oY+OXzh8naC8kQjeMHeBKAIZPzdCCXH9xH45c+mZuUiBHKXrCLNJQtSRW7hyf7ENrjM4N5Lebrs8tX7yhqicq+lM87EBwcr9glWnRosD6LAQS0ejXA0sVM2PQALTbWGXupeiLgJNSDMBxwF+fxRkqpAYe/rETP05c8TDdKIcccWJRJvPBGIOqMiEQ7Df75YYDhXCqLW9xH3hzXcmJoZlCiLGP11BUzR7PKuS9C3M5T6MGWm6agfR+Z7F0SQiOeusvTHkuWSh6i3xE9mphi7/esZ8jUbWQJnJ02Fv9sB9APtqzDLt7/g9qvsWBQtYgeq+yF2LANYvwOWYusGj91p6DN8IMtyh57V5QjAKPHARwp8CtDUHbBAeWxPRONZodoyU17O6OF5Zq1G4tBqb+GlvMpWYWFwEOaEtLyNl8RWzinc3QbvybRcJnGnTMavya9LV8h8qgp5T/OpWd/fpsPPJPNWJCoRsz9EXBw4liJbUIaOeJdnb1/0C3j6QSR36wPQ/67tEHRpkZy88sx8HHW7VY50bXTwoMpENr+nPU9jsTcOHOX23evoei8/Oxbr7+zS+y5io8asF2wjo2e1BxKidDPHZTgiduohfiB8Zzm0EzUZL0tGkErzAlvj033S4jCHOkok2uzKiCrel/w8XXNY0nsAuFeg27g4KF0ezR0mR1P98Gx5snG88I47NE9T0pB0WEi5bLY43SqnAKkX8Y1apsbMKnM8HDadNczymLvigwWXVVeDoO29HUtL+sMJsk52kpKl7EnihEz0jqeeHApoJxy+H2Ucub6Vp14SETZAzZAGuR5fqTxOdCn1shwCmtBx3NSZxFQjPyu7AJBy77+HFwFWoFNr3wefKGPrwgT9xxgyU7vdfi3Iwc9ZMBGWVEM7lIx6i+t7UYTMErmnXtadqjN75twUyQ5eqAh/24Dn9iJ9fYqZ46wQcGPFmZm9uY+G/TjACp5ovYk0pA9PBNbvgmn4zqNgqaJ5q5Q80bomZvLSAEDkqtabDokd5I9Mli4z0IkPNrkjCsrCFzlSB4YNrarhMD2p+jiZUpXXVrI0jtx4a9xcSe7M7BU/V/zVSUK1R9RlmAHL9kf3OpBlntyi2AQ4VHxR2CA2Z4/fFf03aQuuby+UL29bdHfq4TeEnbnjDZt5NPqqIOXabQnbWuu0e7SNr04m10jCWiT9Rai8tNqDEh1+o9ICdtw2LYdaM2kqX1nCVaW106QU3hc6IqCs3YwGdzhW44uGjd3SSxHqs+VIi/RpsfBSjGGFKFvdx8mVA38iRXXD1GhqMWWIjKAWFXeKMjxmaygYmBO5Xce97rQZWaX2vYjJparwevX0dzaGseR2pNry2i2GH4et6T2Ius2p5PJaItXtNirncbuzE93jWIYbwO0MSGTQebuOu9UMAUeoexXDuvGmhHE+cxdBh0t3m1S6N5L2letZQWLtdYb/3mQk/QpOg9ZHo5pThIqAxv+cUmVy8IdGSb+rKScJcX178mqlySXOBUgljwJmDa6xiKEaWimsXy64LbFJHaRBvO3Y8pE21s50GVY7klSUSm/LlOYay48lAKP8ENC6oxdcrFBVkE3o6KBsrGQiaFuNxNg7MNxYiKJYU54Wpos5ORPPl5h0+IHG8eDmHsnUmVPIosevBDfEN0wXA+6lmud7Bzj3OjPNf4ucer1g3obxSKIDr3RLn2GwFjs3Xh7guzN71x63LRWuUpEL4nFvyyK2nI0YUPXq/y7I3XCbKwsXlBcrbFnfA8vZ8iPGI2KacihQyyJAZlu9zea8LFCfAmjpJ8cC+omM96JK+vHn7+lJtATB0LPqF/WPNIpt2NobsAPjmpNjHE6zy3kzytw53SSZbeOjHA65y9HQtTz5cbNKIwNvfLwJ2hyLd6j36iRrDFUqPCEw2HpWewKQA0qsu/wo2CmzNwZVKGuVvl+JunzcjmquSAsMTv9e1bJU3rbSFj9cdgx47cIB1OVN1JGm6vKvIm4FKoAvoqUtoA2b684aQyop28dqcXYUBvOmGSfHLCR2voxyqp8cFYyXcJ+tZ//yBIpFZTpZpraoMVSNcLaznGdx2s3SgLjcd1HsMMEihQ01ec0t72FU3YVqdDFW4SMH34Ksj4geA0enoIozkUSiM5u9xyPyUdl68CAx1Z3rIkv6D1NrexLln0VDy7Wtqr8Th7KzR2xoLrixTnJq7NKrkw/JbxzAQjOd3c/CXd9kh6wbx0muapE/Q8Nu5Umj1OT0xj7zikQAPoiytxViCv6Za+QW6bfjyOAlu9I2xZQ6Jn9B0iyPT/qjKzL3Y6w3/GXd/SZzNr4oZSvHtwb8mIR3BP3raG/ONHIQq8twX0Obd+BNJI/w20X+bxCY7mx1JTeW69IxavvFs/Z2+lLycIyhwGSlwgAMnP3S+ePzSoA5WztfjlXZmmFyiZ6LhjrkKMdgLTxI+Loq8xNoCKZmKHJcjNo2DacJ/NH/R3fa0a3zpKHcqMBapurAgvnaBiSV9Hf8l9Kf2R++C6BcZF1FSjm+RxS2xOo6jV2soVgVOFhhRISKvza1uUO1EZ2EowvK5S+vA3W2RqdlO7fbE6kJPR7f78tefXgQG4TI/MvzgvppyC9PlD8MnO4g3JXDI3JUJ6T2ly6rm5CwH1js684Iu+XOCXme79v60EJ+nzQmwZMEop9Ww+5cuT+WalvMKRD9NqGhlWFz93PQ0zYipjUqHm9YS59aK/D5fmapcA8ElQz9t7L+91KUhuweIvL7aitsy1CzfROMkSUIknMxJ6E2BJ/3u/DSDYWKkEa+eZhEru4zf2fYbgd7Rcokx63ebPxEn5kv1Hp2STl/IGAvU9IKZyXJchhG1uhuzBHDtzjHr4Ri9zQFGtZOY37xRePvb8eArjtGRLHOuM7p6pfNF96/cbe5DNGTBOeThCC0O7ilzj7QEInHurfAh36/kfr1cgi4TrqqRSTkQuR4vrmDJ0YeXgYPKSWztgSm4sB3ltcRiGuq89ZMbe1MHvzGZs/W+GHQNrECLmqANHR6VHVs4m7X1jXufXltH30kEHPkyaXozztmJVfMxDTNO2ADDjYASbOGGm5Yi11y1b3B77PW5MOqWYuE/NntSO3s+XVzVudNf8xI+dqqZIX0Vc8mle0MCcEqjk5Ys1bLR0GUkgt96lcHwokNRPUJHcjBtEpe/Lgmf8uLiOINQIuGRLRfw0GQr2bOroSmwMyfZaf7RDqtne6Q0YusTkgqDdy1hvpBA/01g6ak3711PnE1eGnvbsh/5TmnjQWw7Bdpk/1vSib/7ZS8aCzcnauH4c//5jaVnuoKRs+8e2fMcO7K3W+E0TrGCrYStqCui5+9wIdAH/pfvzL4B+8cdpNJVvrq7nddevX783fGfRq/hffJvq/+A1BLAwQUAAIACABFvWFUi/TAPksAAABrAAAAGwAAAHVuaXZlcnNhbC91bml2ZXJzYWwucG5nLnhtbLOxr8jNUShLLSrOzM+zVTLUM1Cyt+PlsikoSi3LTC1XqACKAQUhQEmhEsg1QnDLM1NKMoBCBmYGCMGM1Mz0jBJbJXNLU7igPtBMAFBLAwQUAAIACACGVk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ZW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hlZ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GVk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ZW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ZW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GVklUvH0190oAAABJAAAAHwAAAHZpZGVvbGVjdHVyZS9sb2NhbF9zZXR0aW5ncy54bWyzsa/IzVEoSy0qzszPs1Uy1DNQUkjNS85PycxLt1UKDXHTtVBSKC5JzEtJzMnPS7VVystXUrC347LJyU9OzAlOLSkBKizWt+MCAFBLAQIAABQAAgAIAINWSVQyG7oi+QMAAOAOAAAYAAAAAAAAAAEAAAAAAAAAAABub25lL2NvbW1vbl9tZXNzYWdlcy5sbmdQSwECAAAUAAIACACDVklUFR5gG6MAAAB/AQAAKQAAAAAAAAABAAAAAAAvBAAAbm9uZS9wbGF5YmFja19hbmRfbmF2aWdhdGlvbl9zZXR0aW5ncy54bWxQSwECAAAUAAIACACDVklUH1SKajADAADHDgAAIgAAAAAAAAABAAAAAAAZBQAAbm9uZS9mbGFzaF9wdWJsaXNoaW5nX3NldHRpbmdzLnhtbFBLAQIAABQAAgAIAINWSVRxV5SdFQEAANECAAAcAAAAAAAAAAEAAAAAAIkIAABub25lL2ZsYXNoX3NraW5fc2V0dGluZ3MueG1sUEsBAgAAFAACAAgAg1ZJVNebcJYrAwAAbw4AACEAAAAAAAAAAQAAAAAA2AkAAG5vbmUvaHRtbF9wdWJsaXNoaW5nX3NldHRpbmdzLnhtbFBLAQIAABQAAgAIAINWSVSOc/b6agAAAOUAAAAcAAAAAAAAAAEAAAAAAEINAABub25lL2h0bWxfc2tpbl9zZXR0aW5ncy5qc29uUEsBAgAAFAACAAgAg1ZJVLx9NfdKAAAASQAAABcAAAAAAAAAAQAAAAAA5g0AAG5vbmUvbG9jYWxfc2V0dGluZ3MueG1sUEsBAgAAFAACAAgAlmCQU+4DzUxJAwAA4wkAABQAAAAAAAAAAQAAAAAAZQ4AAHVuaXZlcnNhbC9wbGF5ZXIueG1sUEsBAgAAFAACAAgARL1hVAairqlyBgAAJhkAAB0AAAAAAAAAAQAAAAAA4BEAAHVuaXZlcnNhbC9jb21tb25fbWVzc2FnZXMubG5nUEsBAgAAFAACAAgARL1hVBUeYBujAAAAfwEAAC4AAAAAAAAAAQAAAAAAjRgAAHVuaXZlcnNhbC9wbGF5YmFja19hbmRfbmF2aWdhdGlvbl9zZXR0aW5ncy54bWxQSwECAAAUAAIACABEvWFUnP+tBVIEAADcFQAAJwAAAAAAAAABAAAAAAB8GQAAdW5pdmVyc2FsL2ZsYXNoX3B1Ymxpc2hpbmdfc2V0dGluZ3MueG1sUEsBAgAAFAACAAgARL1hVI2e779/AwAA4QwAACEAAAAAAAAAAQAAAAAAEx4AAHVuaXZlcnNhbC9mbGFzaF9za2luX3NldHRpbmdzLnhtbFBLAQIAABQAAgAIAES9YVRX0ZpnTAQAAGYVAAAmAAAAAAAAAAEAAAAAANEhAAB1bml2ZXJzYWwvaHRtbF9wdWJsaXNoaW5nX3NldHRpbmdzLnhtbFBLAQIAABQAAgAIAES9YVQO8sG/vQEAAIwGAAAhAAAAAAAAAAEAAAAAAGEmAAB1bml2ZXJzYWwvaHRtbF9za2luX3NldHRpbmdzLmpzb25QSwECAAAUAAIACABEvWFUlBOzImkAAABuAAAAHAAAAAAAAAABAAAAAABdKAAAdW5pdmVyc2FsL2xvY2FsX3NldHRpbmdzLnhtbFBLAQIAABQAAgAIAEW9YVRsXW7Y7RIAAIU5AAAXAAAAAAAAAAAAAAAAAAApAAB1bml2ZXJzYWwvdW5pdmVyc2FsLnBuZ1BLAQIAABQAAgAIAEW9YVSL9MA+SwAAAGsAAAAbAAAAAAAAAAEAAAAAACI8AAB1bml2ZXJzYWwvdW5pdmVyc2FsLnBuZy54bWxQSwECAAAUAAIACACGVklU9rEOQqMFAAClFQAAIAAAAAAAAAABAAAAAACmPAAAdmlkZW9sZWN0dXJlL2NvbW1vbl9tZXNzYWdlcy5sbmdQSwECAAAUAAIACACGVklUFR5gG6MAAAB/AQAAMQAAAAAAAAABAAAAAACHQgAAdmlkZW9sZWN0dXJlL3BsYXliYWNrX2FuZF9uYXZpZ2F0aW9uX3NldHRpbmdzLnhtbFBLAQIAABQAAgAIAIZWSVSniu42DAUAAOUZAAAqAAAAAAAAAAEAAAAAAHlDAAB2aWRlb2xlY3R1cmUvZmxhc2hfcHVibGlzaGluZ19zZXR0aW5ncy54bWxQSwECAAAUAAIACACGVklUj3ZV/m8CAACHCAAAJAAAAAAAAAABAAAAAADNSAAAdmlkZW9sZWN0dXJlL2ZsYXNoX3NraW5fc2V0dGluZ3MueG1sUEsBAgAAFAACAAgAhlZJVHyfhAoCBQAAXRkAACkAAAAAAAAAAQAAAAAAfksAAHZpZGVvbGVjdHVyZS9odG1sX3B1Ymxpc2hpbmdfc2V0dGluZ3MueG1sUEsBAgAAFAACAAgAhlZJVJNoQH6HAQAA2QQAACQAAAAAAAAAAQAAAAAAx1AAAHZpZGVvbGVjdHVyZS9odG1sX3NraW5fc2V0dGluZ3MuanNvblBLAQIAABQAAgAIAIZWSVS8fTX3SgAAAEkAAAAfAAAAAAAAAAEAAAAAAJBSAAB2aWRlb2xlY3R1cmUvbG9jYWxfc2V0dGluZ3MueG1sUEsFBgAAAAAYABgAagcAABdTAAAAAA=="/>
  <p:tag name="ISPRING_ULTRA_SCORM_COURCE_TITLE" val="3.1.1 Introduction to DHIS2 - Once Upon a Time"/>
  <p:tag name="ISPRING_OUTPUT_FOLDER" val="[[&quot;\uFFFD\u007F\uFFFD\uFFFD{6BE92DC9-446C-4AE2-8C04-F8B8C6EF443B}&quot;,&quot;C:\\Users\\alita\\Documents\\0. Clientes LOCAL\\DHIS2\\Fundamentals\\2.0\\Intro to DHIS2\\2.1.3_OnceUponATime_V0.3&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Before DHIS2 was able to help billions of people around the world, it started as an idea to support an equitable health system in South Africa following the end of apartheid. \r\nIn this video, you will discover how DHIS2 started, and the major milestones it has hit along the way.\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1.1 Once Upon a Time&quot;,&quot;onlineDestinationFolderId&quot;:&quot;9714da12-bf97-11eb-83c2-d66bfceaa6ce&quot;,&quot;onlineDestinationUrl&quot;:&quot;dhis2-academy.ispring.com&quot;}}"/>
  <p:tag name="ISPRING_PRESENTATION_TITLE" val="3.1.1 Introduction to DHIS2 - Once Upon a Time"/>
  <p:tag name="ISPRING_SCREEN_RECS_UPDATED" val="C:\Users\alita\Documents\0. Clientes LOCAL\DHIS2\Fundamentals\2.0\Intro to DHIS2\2.1.3_OnceUponATime_V0.3\3.1.1 OnceUponATime_V2"/>
  <p:tag name="ISPRING_RESOURCE_FOLDER" val="C:\Users\alita\Documents\0. Clientes LOCAL\DHIS2\Fundamentals\2.0\Intro to DHIS2\2.1.3_OnceUponATime_V0.3\3.1.1 OnceUponATime_V2"/>
  <p:tag name="ISPRING_PRESENTATION_PATH" val="C:\Users\alita\Documents\0. Clientes LOCAL\DHIS2\Fundamentals\2.0\Intro to DHIS2\2.1.3_OnceUponATime_V0.3\3.1.1 OnceUponATime_V2.pptx"/>
  <p:tag name="FLASHSPRING_ZOOM_TAG" val="62"/>
  <p:tag name="ISPRING_PRESENTATION_INFO_2" val="&lt;?xml version=&quot;1.0&quot; encoding=&quot;UTF-8&quot; standalone=&quot;no&quot; ?&gt;&#10;&lt;presentation2&gt;&#10;&#10;  &lt;slides&gt;&#10;    &lt;slide id=&quot;{807E9D1E-C826-4127-840E-83DF7818DF7E}&quot; pptId=&quot;299&quot;/&gt;&#10;    &lt;slide id=&quot;{A26D414F-B833-4CC5-87D6-DFC972ABFE62}&quot; pptId=&quot;300&quot;/&gt;&#10;    &lt;slide id=&quot;{AC1E518F-53F9-4BE3-B7F5-6F5C3FAB8897}&quot; pptId=&quot;338&quot;/&gt;&#10;    &lt;slide id=&quot;{DDAA31A2-C5A1-4384-9E54-65F18745C242}&quot; pptId=&quot;318&quot;/&gt;&#10;    &lt;slide id=&quot;{EC45D4B3-29B9-435D-AE68-9382956BD8C7}&quot; pptId=&quot;319&quot;/&gt;&#10;    &lt;slide id=&quot;{35292735-F24B-4E1E-A5E2-975E9EEE4B9A}&quot; pptId=&quot;320&quot;/&gt;&#10;    &lt;slide id=&quot;{9132041B-23A8-42D1-AA26-1D72A75ABBDD}&quot; pptId=&quot;302&quot;/&gt;&#10;    &lt;slide id=&quot;{7C8B1230-2AEE-48FF-A528-B3143A4E7B40}&quot; pptId=&quot;321&quot;/&gt;&#10;    &lt;slide id=&quot;{08F47192-1046-4F4E-B326-878C885DED58}&quot; pptId=&quot;303&quot;/&gt;&#10;    &lt;slide id=&quot;{35CDB42F-4B77-41E1-9962-96FD5E0FB572}&quot; pptId=&quot;322&quot;/&gt;&#10;    &lt;slide id=&quot;{F344581C-8D0D-4AAD-9415-C2F04059F21A}&quot; pptId=&quot;323&quot;/&gt;&#10;    &lt;slide id=&quot;{4B8DE607-029B-40B4-8DBB-DA9E34B497B0}&quot; pptId=&quot;324&quot;/&gt;&#10;    &lt;slide id=&quot;{DF6C7875-2F24-4294-8E47-5C3C8DA48BB0}&quot; pptId=&quot;325&quot;/&gt;&#10;    &lt;slide id=&quot;{5018E602-34F2-481A-9C8A-C83CD733BDC2}&quot; pptId=&quot;305&quot;/&gt;&#10;    &lt;slide id=&quot;{599763CB-362C-4F8E-963E-467FE9504E03}&quot; pptId=&quot;326&quot;/&gt;&#10;    &lt;slide id=&quot;{FEC9492C-A579-4C54-8FA9-2387C9F52399}&quot; pptId=&quot;327&quot;/&gt;&#10;    &lt;slide id=&quot;{B8E1E235-B298-4E5E-8755-EE434DC113E6}&quot; pptId=&quot;328&quot;/&gt;&#10;    &lt;slide id=&quot;{B4493358-5C2B-47CE-89BC-3E07B78C36D1}&quot; pptId=&quot;307&quot;/&gt;&#10;    &lt;slide id=&quot;{B4BE93E0-36D9-4DB1-884C-236D8A07E59A}&quot; pptId=&quot;329&quot;/&gt;&#10;    &lt;slide id=&quot;{E7D1A342-063D-4A16-9762-B8D87D15C137}&quot; pptId=&quot;309&quot;/&gt;&#10;    &lt;slide id=&quot;{3B8AF3A5-1223-4A31-9E21-137CC783B087}&quot; pptId=&quot;330&quot;/&gt;&#10;    &lt;slide id=&quot;{B1118CFE-5FC3-4C37-A5BB-143437360622}&quot; pptId=&quot;331&quot;/&gt;&#10;    &lt;slide id=&quot;{B83B548F-96DF-48E9-B473-F622030E43AB}&quot; pptId=&quot;332&quot;/&gt;&#10;    &lt;slide id=&quot;{2E07F224-A41F-4E52-B911-DA05851775C0}&quot; pptId=&quot;333&quot;/&gt;&#10;    &lt;slide id=&quot;{B5FA0892-F62B-400C-B673-9FDF84B82429}&quot; pptId=&quot;311&quot;/&gt;&#10;    &lt;slide id=&quot;{8A60E351-875C-4BAF-A5AF-B63F79A33959}&quot; pptId=&quot;312&quot;/&gt;&#10;    &lt;slide id=&quot;{F2E35443-E20C-41AE-945A-128AFDF713B9}&quot; pptId=&quot;334&quot;/&gt;&#10;    &lt;slide id=&quot;{836173EA-456A-4079-9895-F73788335D74}&quot; pptId=&quot;313&quot;/&gt;&#10;    &lt;slide id=&quot;{FB646D70-D0F3-4A1A-B7A5-920C9ADF847E}&quot; pptId=&quot;314&quot;/&gt;&#10;    &lt;slide id=&quot;{9C6A6078-5663-4A2B-B91A-E153F3178494}&quot; pptId=&quot;335&quot;/&gt;&#10;    &lt;slide id=&quot;{2EF3B6B2-167E-4C0A-9B15-418B90F035B4}&quot; pptId=&quot;336&quot;/&gt;&#10;    &lt;slide id=&quot;{89B91A97-C6F8-439C-823D-400379E12D79}&quot; pptId=&quot;337&quot;/&gt;&#10;    &lt;slide id=&quot;{96890839-42B0-4CBC-B953-1834ED8EA7FC}&quot; pptId=&quot;316&quot;/&gt;&#10;    &lt;slide id=&quot;{320BF735-E3FA-45EB-9047-027D01DBB8E2}&quot; pptId=&quot;317&quot;/&gt;&#10;    &lt;slide id=&quot;{9F68D809-DB4D-4D4C-950E-1256A3C459D8}&quot; pptId=&quot;272&quot;/&gt;&#10;  &lt;/slides&gt;&#10;&#10;  &lt;narration&gt;&#10;    &lt;audioTracks&gt;&#10;      &lt;audioTrack muted=&quot;false&quot; name=&quot;Slide 2&amp;amp;3&quot; resource=&quot;9cc306d5&quot; slideId=&quot;{AC1E518F-53F9-4BE3-B7F5-6F5C3FAB8897}&quot; startTime=&quot;0&quot; volume=&quot;1&quot;&gt;&#10;        &lt;audio channels=&quot;2&quot; format=&quot;fltp&quot; sampleRate=&quot;48000&quot;/&gt;&#10;      &lt;/audioTrack&gt;&#10;      &lt;audioTrack muted=&quot;false&quot; name=&quot;Slide 4&amp;amp;5&quot; resource=&quot;3ed89a97&quot; slideId=&quot;{EC45D4B3-29B9-435D-AE68-9382956BD8C7}&quot; startTime=&quot;0&quot; stepIndex=&quot;0&quot; volume=&quot;1&quot;&gt;&#10;        &lt;audio channels=&quot;2&quot; format=&quot;fltp&quot; sampleRate=&quot;48000&quot;/&gt;&#10;      &lt;/audioTrack&gt;&#10;      &lt;audioTrack muted=&quot;false&quot; name=&quot;Slide 6&quot; resource=&quot;169fcf74&quot; slideId=&quot;{35292735-F24B-4E1E-A5E2-975E9EEE4B9A}&quot; startTime=&quot;6065&quot; stepIndex=&quot;1&quot; volume=&quot;1&quot;&gt;&#10;        &lt;audio channels=&quot;2&quot; format=&quot;fltp&quot; sampleRate=&quot;48000&quot;/&gt;&#10;      &lt;/audioTrack&gt;&#10;      &lt;audioTrack muted=&quot;false&quot; name=&quot;Slide 7&quot; resource=&quot;19b9c2a6&quot; slideId=&quot;{7C8B1230-2AEE-48FF-A528-B3143A4E7B40}&quot; startTime=&quot;100&quot; stepIndex=&quot;0&quot; volume=&quot;1&quot;&gt;&#10;        &lt;audio channels=&quot;2&quot; format=&quot;fltp&quot; sampleRate=&quot;48000&quot;/&gt;&#10;      &lt;/audioTrack&gt;&#10;      &lt;audioTrack muted=&quot;false&quot; name=&quot;Slide 8&quot; resource=&quot;9891fb19&quot; slideId=&quot;{08F47192-1046-4F4E-B326-878C885DED58}&quot; startTime=&quot;0&quot; stepIndex=&quot;0&quot; volume=&quot;1&quot;&gt;&#10;        &lt;audio channels=&quot;2&quot; format=&quot;fltp&quot; sampleRate=&quot;48000&quot;/&gt;&#10;      &lt;/audioTrack&gt;&#10;      &lt;audioTrack muted=&quot;false&quot; name=&quot;Slide 9&quot; resource=&quot;70cacf15&quot; slideId=&quot;{08F47192-1046-4F4E-B326-878C885DED58}&quot; startTime=&quot;6864&quot; stepIndex=&quot;0&quot; volume=&quot;1&quot;&gt;&#10;        &lt;audio channels=&quot;2&quot; format=&quot;fltp&quot; sampleRate=&quot;48000&quot;/&gt;&#10;      &lt;/audioTrack&gt;&#10;      &lt;audioTrack muted=&quot;false&quot; name=&quot;Slide 10&quot; resource=&quot;27194686&quot; slideId=&quot;{F344581C-8D0D-4AAD-9415-C2F04059F21A}&quot; startTime=&quot;0&quot; stepIndex=&quot;0&quot; volume=&quot;1&quot;&gt;&#10;        &lt;audio channels=&quot;2&quot; format=&quot;fltp&quot; sampleRate=&quot;48000&quot;/&gt;&#10;      &lt;/audioTrack&gt;&#10;      &lt;audioTrack muted=&quot;false&quot; name=&quot;Slide 11&quot; resource=&quot;ea2f5104&quot; slideId=&quot;{4B8DE607-029B-40B4-8DBB-DA9E34B497B0}&quot; startTime=&quot;0&quot; stepIndex=&quot;0&quot; volume=&quot;1&quot;&gt;&#10;        &lt;audio channels=&quot;2&quot; format=&quot;fltp&quot; sampleRate=&quot;48000&quot;/&gt;&#10;      &lt;/audioTrack&gt;&#10;      &lt;audioTrack muted=&quot;false&quot; name=&quot;Slide 12&quot; resource=&quot;a10756f2&quot; slideId=&quot;{DF6C7875-2F24-4294-8E47-5C3C8DA48BB0}&quot; startTime=&quot;1&quot; stepIndex=&quot;0&quot; volume=&quot;1&quot;&gt;&#10;        &lt;audio channels=&quot;2&quot; format=&quot;fltp&quot; sampleRate=&quot;48000&quot;/&gt;&#10;      &lt;/audioTrack&gt;&#10;      &lt;audioTrack muted=&quot;false&quot; name=&quot;Slide 13&quot; resource=&quot;4cbb1a7c&quot; slideId=&quot;{5018E602-34F2-481A-9C8A-C83CD733BDC2}&quot; startTime=&quot;0&quot; stepIndex=&quot;0&quot; volume=&quot;1&quot;&gt;&#10;        &lt;audio channels=&quot;2&quot; format=&quot;fltp&quot; sampleRate=&quot;48000&quot;/&gt;&#10;      &lt;/audioTrack&gt;&#10;      &lt;audioTrack muted=&quot;false&quot; name=&quot;Slide 14&quot; resource=&quot;3e3e9f85&quot; slideId=&quot;{599763CB-362C-4F8E-963E-467FE9504E03}&quot; startTime=&quot;0&quot; stepIndex=&quot;0&quot; volume=&quot;1&quot;&gt;&#10;        &lt;audio channels=&quot;2&quot; format=&quot;fltp&quot; sampleRate=&quot;48000&quot;/&gt;&#10;      &lt;/audioTrack&gt;&#10;      &lt;audioTrack muted=&quot;false&quot; name=&quot;Slide 15&quot; resource=&quot;36231577&quot; slideId=&quot;{599763CB-362C-4F8E-963E-467FE9504E03}&quot; startTime=&quot;2330&quot; stepIndex=&quot;2&quot; volume=&quot;1&quot;&gt;&#10;        &lt;audio channels=&quot;2&quot; format=&quot;fltp&quot; sampleRate=&quot;48000&quot;/&gt;&#10;      &lt;/audioTrack&gt;&#10;      &lt;audioTrack muted=&quot;false&quot; name=&quot;Slide 16&quot; resource=&quot;e3ab3d89&quot; slideId=&quot;{B8E1E235-B298-4E5E-8755-EE434DC113E6}&quot; startTime=&quot;0&quot; volume=&quot;1&quot;&gt;&#10;        &lt;audio channels=&quot;2&quot; format=&quot;fltp&quot; sampleRate=&quot;48000&quot;/&gt;&#10;      &lt;/audioTrack&gt;&#10;      &lt;audioTrack muted=&quot;false&quot; name=&quot;Slide 17&quot; resource=&quot;724ac998&quot; slideId=&quot;{B4493358-5C2B-47CE-89BC-3E07B78C36D1}&quot; startTime=&quot;0&quot; stepIndex=&quot;0&quot; volume=&quot;1&quot;&gt;&#10;        &lt;audio channels=&quot;2&quot; format=&quot;fltp&quot; sampleRate=&quot;48000&quot;/&gt;&#10;      &lt;/audioTrack&gt;&#10;      &lt;audioTrack muted=&quot;false&quot; name=&quot;Slide 18&quot; resource=&quot;bc71adae&quot; slideId=&quot;{B4BE93E0-36D9-4DB1-884C-236D8A07E59A}&quot; startTime=&quot;0&quot; stepIndex=&quot;0&quot; volume=&quot;1&quot;&gt;&#10;        &lt;audio channels=&quot;2&quot; format=&quot;fltp&quot; sampleRate=&quot;48000&quot;/&gt;&#10;      &lt;/audioTrack&gt;&#10;      &lt;audioTrack muted=&quot;false&quot; name=&quot;Slide 19&amp;amp;20&quot; resource=&quot;c25eb565&quot; slideId=&quot;{E7D1A342-063D-4A16-9762-B8D87D15C137}&quot; startTime=&quot;0&quot; stepIndex=&quot;0&quot; volume=&quot;1&quot;&gt;&#10;        &lt;audio channels=&quot;2&quot; format=&quot;fltp&quot; sampleRate=&quot;48000&quot;/&gt;&#10;      &lt;/audioTrack&gt;&#10;      &lt;audioTrack muted=&quot;false&quot; name=&quot;Slide 21-22-23&quot; resource=&quot;2060feb3&quot; slideId=&quot;{B1118CFE-5FC3-4C37-A5BB-143437360622}&quot; startTime=&quot;0&quot; stepIndex=&quot;0&quot; volume=&quot;1&quot;&gt;&#10;        &lt;audio channels=&quot;2&quot; format=&quot;fltp&quot; sampleRate=&quot;48000&quot;/&gt;&#10;      &lt;/audioTrack&gt;&#10;      &lt;audioTrack muted=&quot;false&quot; name=&quot;Slide 24&quot; resource=&quot;3e37c724&quot; slideId=&quot;{B5FA0892-F62B-400C-B673-9FDF84B82429}&quot; startTime=&quot;0&quot; stepIndex=&quot;0&quot; volume=&quot;1&quot;&gt;&#10;        &lt;audio channels=&quot;2&quot; format=&quot;fltp&quot; sampleRate=&quot;48000&quot;/&gt;&#10;      &lt;/audioTrack&gt;&#10;      &lt;audioTrack muted=&quot;false&quot; name=&quot;Slide 25&quot; resource=&quot;c2093d0a&quot; slideId=&quot;{8A60E351-875C-4BAF-A5AF-B63F79A33959}&quot; startTime=&quot;0&quot; stepIndex=&quot;0&quot; volume=&quot;1&quot;&gt;&#10;        &lt;audio channels=&quot;2&quot; format=&quot;fltp&quot; sampleRate=&quot;48000&quot;/&gt;&#10;      &lt;/audioTrack&gt;&#10;      &lt;audioTrack muted=&quot;false&quot; name=&quot;Slide 26&quot; resource=&quot;4523f3bf&quot; slideId=&quot;{F2E35443-E20C-41AE-945A-128AFDF713B9}&quot; startTime=&quot;0&quot; stepIndex=&quot;0&quot; volume=&quot;1&quot;&gt;&#10;        &lt;audio channels=&quot;2&quot; format=&quot;fltp&quot; sampleRate=&quot;48000&quot;/&gt;&#10;      &lt;/audioTrack&gt;&#10;      &lt;audioTrack muted=&quot;false&quot; name=&quot;Slide 27&quot; resource=&quot;07fb5da8&quot; slideId=&quot;{836173EA-456A-4079-9895-F73788335D74}&quot; startTime=&quot;0&quot; stepIndex=&quot;0&quot; volume=&quot;1&quot;&gt;&#10;        &lt;audio channels=&quot;2&quot; format=&quot;fltp&quot; sampleRate=&quot;48000&quot;/&gt;&#10;      &lt;/audioTrack&gt;&#10;      &lt;audioTrack muted=&quot;false&quot; name=&quot;Slide 28 &amp;amp; 29&quot; resource=&quot;1d113bf2&quot; slideId=&quot;{FB646D70-D0F3-4A1A-B7A5-920C9ADF847E}&quot; startTime=&quot;0&quot; stepIndex=&quot;0&quot; volume=&quot;1&quot;&gt;&#10;        &lt;audio channels=&quot;2&quot; format=&quot;fltp&quot; sampleRate=&quot;48000&quot;/&gt;&#10;      &lt;/audioTrack&gt;&#10;      &lt;audioTrack muted=&quot;false&quot; name=&quot;Slide 30&quot; resource=&quot;b2d273db&quot; slideId=&quot;{2EF3B6B2-167E-4C0A-9B15-418B90F035B4}&quot; startTime=&quot;0&quot; stepIndex=&quot;0&quot; volume=&quot;1&quot;&gt;&#10;        &lt;audio channels=&quot;2&quot; format=&quot;fltp&quot; sampleRate=&quot;48000&quot;/&gt;&#10;      &lt;/audioTrack&gt;&#10;      &lt;audioTrack muted=&quot;false&quot; name=&quot;Slide 31&quot; resource=&quot;18bf233c&quot; slideId=&quot;{89B91A97-C6F8-439C-823D-400379E12D79}&quot; startTime=&quot;0&quot; stepIndex=&quot;0&quot; volume=&quot;1&quot;&gt;&#10;        &lt;audio channels=&quot;2&quot; format=&quot;fltp&quot; sampleRate=&quot;48000&quot;/&gt;&#10;      &lt;/audioTrack&gt;&#10;      &lt;audioTrack muted=&quot;false&quot; name=&quot;Slide 32&quot; resource=&quot;d26cc91b&quot; slideId=&quot;{96890839-42B0-4CBC-B953-1834ED8EA7FC}&quot; startTime=&quot;0&quot; stepIndex=&quot;0&quot; volume=&quot;1&quot;&gt;&#10;        &lt;audio channels=&quot;2&quot; format=&quot;fltp&quot; sampleRate=&quot;48000&quot;/&gt;&#10;      &lt;/audioTrack&gt;&#10;      &lt;audioTrack muted=&quot;false&quot; name=&quot;Slide 33&quot; resource=&quot;0c60d5d8&quot; slideId=&quot;{320BF735-E3FA-45EB-9047-027D01DBB8E2}&quot; startTime=&quot;0&quot; stepIndex=&quot;0&quot; volume=&quot;1&quot;&gt;&#10;        &lt;audio channels=&quot;2&quot; format=&quot;fltp&quot; sampleRate=&quot;48000&quot;/&gt;&#10;      &lt;/audioTrack&gt;&#10;      &lt;audioTrack muted=&quot;false&quot; name=&quot;intro&quot; resource=&quot;993016dd&quot; slideId=&quot;{807E9D1E-C826-4127-840E-83DF7818DF7E}&quot; startTime=&quot;0&quot; stepIndex=&quot;0&quot; volume=&quot;1&quot;&gt;&#10;        &lt;audio channels=&quot;2&quot; format=&quot;fltp&quot; sampleRate=&quot;44100&quot;/&gt;&#10;      &lt;/audioTrack&gt;&#10;      &lt;audioTrack muted=&quot;false&quot; name=&quot;outro&quot; resource=&quot;efeea3b4&quot; slideId=&quot;{9F68D809-DB4D-4D4C-950E-1256A3C459D8}&quot; startTime=&quot;0&quot; stepIndex=&quot;0&quot; volume=&quot;1&quot;&gt;&#10;        &lt;audio channels=&quot;2&quot; format=&quot;fltp&quot; sampleRate=&quot;44100&quot;/&gt;&#10;      &lt;/audioTrack&gt;&#10;      &lt;audioTrack muted=&quot;false&quot; name=&quot;Part 1 pickups - Ale&quot; resource=&quot;5eea6c50&quot; slideId=&quot;{A26D414F-B833-4CC5-87D6-DFC972ABFE62}&quot; startTime=&quot;0&quot; stepIndex=&quot;0&quot; volume=&quot;1&quot;&gt;&#10;        &lt;audio channels=&quot;2&quot; format=&quot;s16&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F9CD031-7F4A-4D5F-BE5C-E62581C6F82A}:303"/>
  <p:tag name="ISPRING_SLIDE_INDENT_LEVEL" val="0"/>
  <p:tag name="GENSWF_ADVANCE_TIME" val="7.512"/>
  <p:tag name="ISPRING_SLIDE_ID_2" val="{08F47192-1046-4F4E-B326-878C885DED5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36F635A-E798-4C7A-97F9-F05F4E4ECB2F}:322"/>
  <p:tag name="ISPRING_SLIDE_INDENT_LEVEL" val="0"/>
  <p:tag name="GENSWF_ADVANCE_TIME" val="8.677"/>
  <p:tag name="TIMING" val="|1.675|1.411|2.151"/>
  <p:tag name="ISPRING_SLIDE_ID_2" val="{35CDB42F-4B77-41E1-9962-96FD5E0FB57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571ACA-F9AB-4182-847A-8C8038EBC870}:323"/>
  <p:tag name="ISPRING_SLIDE_INDENT_LEVEL" val="0"/>
  <p:tag name="GENSWF_ADVANCE_TIME" val="9.284"/>
  <p:tag name="ISPRING_SLIDE_ID_2" val="{F344581C-8D0D-4AAD-9415-C2F04059F21A}"/>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CB0CA6E-B231-4E17-A3DF-FCD28DCBAA73}:324"/>
  <p:tag name="TIMING" val="|1.92|1.775|3.923|9.908"/>
  <p:tag name="ISPRING_SLIDE_INDENT_LEVEL" val="0"/>
  <p:tag name="GENSWF_ADVANCE_TIME" val="24.483"/>
  <p:tag name="ISPRING_SLIDE_ID_2" val="{4B8DE607-029B-40B4-8DBB-DA9E34B497B0}"/>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A904541-7161-478C-BF09-D336D739A632}:325"/>
  <p:tag name="ISPRING_SLIDE_INDENT_LEVEL" val="0"/>
  <p:tag name="GENSWF_ADVANCE_TIME" val="11.761"/>
  <p:tag name="TIMING" val="|1.561|6.904"/>
  <p:tag name="ISPRING_SLIDE_ID_2" val="{DF6C7875-2F24-4294-8E47-5C3C8DA48BB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9.720"/>
  <p:tag name="TIMING" val="|2.205|4.234"/>
  <p:tag name="ISPRING_CUSTOM_TIMING_USED" val="1"/>
  <p:tag name="GENSWF_SLIDE_UID" val="{A306E934-7301-4510-852D-D31FB07808D2}:305"/>
  <p:tag name="ISPRING_SLIDE_INDENT_LEVEL" val="0"/>
  <p:tag name="ISPRING_SLIDE_ID_2" val="{5018E602-34F2-481A-9C8A-C83CD733BDC2}"/>
</p:tagLst>
</file>

<file path=ppt/tags/tag16.xml><?xml version="1.0" encoding="utf-8"?>
<p:tagLst xmlns:a="http://schemas.openxmlformats.org/drawingml/2006/main" xmlns:r="http://schemas.openxmlformats.org/officeDocument/2006/relationships" xmlns:p="http://schemas.openxmlformats.org/presentationml/2006/main">
  <p:tag name="TIMING" val="|0.985|4.893"/>
  <p:tag name="ISPRING_CUSTOM_TIMING_USED" val="1"/>
  <p:tag name="GENSWF_SLIDE_UID" val="{72BB3820-D2DA-4002-BD46-C88E0C0F7C22}:326"/>
  <p:tag name="ISPRING_SLIDE_INDENT_LEVEL" val="0"/>
  <p:tag name="GENSWF_ADVANCE_TIME" val="11.773"/>
  <p:tag name="ISPRING_SLIDE_ID_2" val="{599763CB-362C-4F8E-963E-467FE9504E0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D29B7C-10D4-4542-BAA9-2E72809266D6}:327"/>
  <p:tag name="ISPRING_SLIDE_INDENT_LEVEL" val="0"/>
  <p:tag name="GENSWF_ADVANCE_TIME" val="4.994"/>
  <p:tag name="TIMING" val="|2.595"/>
  <p:tag name="ISPRING_SLIDE_ID_2" val="{FEC9492C-A579-4C54-8FA9-2387C9F5239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5DEDE5-1AFF-41DD-96CB-95339640D647}:328"/>
  <p:tag name="ISPRING_SLIDE_INDENT_LEVEL" val="0"/>
  <p:tag name="GENSWF_ADVANCE_TIME" val="5.191"/>
  <p:tag name="TIMING" val="|3.235"/>
  <p:tag name="ISPRING_SLIDE_ID_2" val="{B8E1E235-B298-4E5E-8755-EE434DC113E6}"/>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D18097-2B5D-423F-98DF-3226942FECDC}:307"/>
  <p:tag name="ISPRING_SLIDE_INDENT_LEVEL" val="0"/>
  <p:tag name="GENSWF_ADVANCE_TIME" val="16.008"/>
  <p:tag name="TIMING" val="|2.157|4.534|1.371|3.395"/>
  <p:tag name="ISPRING_SLIDE_ID_2" val="{B4493358-5C2B-47CE-89BC-3E07B78C36D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807E9D1E-C826-4127-840E-83DF7818DF7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CF71E3-8685-4ED6-ABDD-1F3ED6CB2154}:329"/>
  <p:tag name="ISPRING_SLIDE_INDENT_LEVEL" val="0"/>
  <p:tag name="GENSWF_ADVANCE_TIME" val="30.672"/>
  <p:tag name="TIMING" val="|0.775|1.831|4.28|5.177|7.446"/>
  <p:tag name="ISPRING_SLIDE_ID_2" val="{B4BE93E0-36D9-4DB1-884C-236D8A07E59A}"/>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B7E0A6-241E-40D5-AF79-9AE2DD922E4A}:309"/>
  <p:tag name="ISPRING_SLIDE_INDENT_LEVEL" val="0"/>
  <p:tag name="GENSWF_ADVANCE_TIME" val="14.367"/>
  <p:tag name="TIMING" val="|1.477|9.737"/>
  <p:tag name="ISPRING_SLIDE_ID_2" val="{E7D1A342-063D-4A16-9762-B8D87D15C137}"/>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2AC79A-038D-4451-8B86-BA33882B67D5}:330"/>
  <p:tag name="ISPRING_SLIDE_INDENT_LEVEL" val="0"/>
  <p:tag name="GENSWF_ADVANCE_TIME" val="4.258"/>
  <p:tag name="TIMING" val="|0.551|1.124|1.384"/>
  <p:tag name="ISPRING_SLIDE_ID_2" val="{3B8AF3A5-1223-4A31-9E21-137CC783B087}"/>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5.357"/>
  <p:tag name="ISPRING_CUSTOM_TIMING_USED" val="1"/>
  <p:tag name="GENSWF_SLIDE_UID" val="{552441B1-174C-4150-83BA-2043656F36F0}:331"/>
  <p:tag name="ISPRING_SLIDE_INDENT_LEVEL" val="0"/>
  <p:tag name="TIMING" val="|1.759"/>
  <p:tag name="ISPRING_SLIDE_ID_2" val="{B1118CFE-5FC3-4C37-A5BB-143437360622}"/>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6.310"/>
  <p:tag name="ISPRING_CUSTOM_TIMING_USED" val="1"/>
  <p:tag name="GENSWF_SLIDE_UID" val="{06E6D0CD-AF6E-4B9D-AE25-A36757E808FA}:332"/>
  <p:tag name="TIMING" val="|1.151"/>
  <p:tag name="ISPRING_SLIDE_INDENT_LEVEL" val="0"/>
  <p:tag name="ISPRING_SLIDE_ID_2" val="{B83B548F-96DF-48E9-B473-F622030E43AB}"/>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73A5A4-F758-4F46-82C0-38C202575F77}:333"/>
  <p:tag name="ISPRING_SLIDE_INDENT_LEVEL" val="0"/>
  <p:tag name="GENSWF_ADVANCE_TIME" val="21.697"/>
  <p:tag name="TIMING" val="|1.651|3.308|1.614|12.558"/>
  <p:tag name="ISPRING_SLIDE_ID_2" val="{2E07F224-A41F-4E52-B911-DA05851775C0}"/>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9.568"/>
  <p:tag name="TIMING" val="|1.109|3.09|8.515|3.641|4.113|1.73"/>
  <p:tag name="ISPRING_CUSTOM_TIMING_USED" val="1"/>
  <p:tag name="GENSWF_SLIDE_UID" val="{D0D85AA7-FAFF-451C-B63E-31E35DB435D7}:311"/>
  <p:tag name="ISPRING_SLIDE_INDENT_LEVEL" val="0"/>
  <p:tag name="ISPRING_SLIDE_ID_2" val="{B5FA0892-F62B-400C-B673-9FDF84B82429}"/>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14.040"/>
  <p:tag name="TIMING" val="|1.382|1.363|1.435|2.342|4.688"/>
  <p:tag name="ISPRING_CUSTOM_TIMING_USED" val="1"/>
  <p:tag name="GENSWF_SLIDE_UID" val="{AAC15BC4-C6FF-48BC-8520-47B7ED25EE05}:312"/>
  <p:tag name="ISPRING_SLIDE_INDENT_LEVEL" val="0"/>
  <p:tag name="ISPRING_SLIDE_ID_2" val="{8A60E351-875C-4BAF-A5AF-B63F79A33959}"/>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14.664"/>
  <p:tag name="TIMING" val="|2.49"/>
  <p:tag name="ISPRING_CUSTOM_TIMING_USED" val="1"/>
  <p:tag name="GENSWF_SLIDE_UID" val="{11E9E901-FDD7-4763-9F3D-EA18CCD0D306}:334"/>
  <p:tag name="ISPRING_SLIDE_INDENT_LEVEL" val="0"/>
  <p:tag name="ISPRING_SLIDE_ID_2" val="{F2E35443-E20C-41AE-945A-128AFDF713B9}"/>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16.008"/>
  <p:tag name="ISPRING_CUSTOM_TIMING_USED" val="1"/>
  <p:tag name="GENSWF_SLIDE_UID" val="{6D0A7275-1A91-49DF-91A8-E49D9BFB72EA}:313"/>
  <p:tag name="TIMING" val="|0.959|6.923|3.22"/>
  <p:tag name="ISPRING_SLIDE_INDENT_LEVEL" val="0"/>
  <p:tag name="ISPRING_SLIDE_ID_2" val="{836173EA-456A-4079-9895-F73788335D7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C2277F8-EE42-44B8-8C33-EE52BE181B8D}:300"/>
  <p:tag name="ISPRING_SLIDE_INDENT_LEVEL" val="0"/>
  <p:tag name="GENSWF_ADVANCE_TIME" val="10.424"/>
  <p:tag name="TIMING" val="|1.852|1.65|3.902"/>
  <p:tag name="ISPRING_SLIDE_ID_2" val="{A26D414F-B833-4CC5-87D6-DFC972ABFE62}"/>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8.142"/>
  <p:tag name="ISPRING_CUSTOM_TIMING_USED" val="1"/>
  <p:tag name="GENSWF_SLIDE_UID" val="{6E4128D9-952D-43E0-AB22-7FCFF8E99430}:314"/>
  <p:tag name="TIMING" val="|1.028|1.806"/>
  <p:tag name="ISPRING_SLIDE_INDENT_LEVEL" val="0"/>
  <p:tag name="ISPRING_SLIDE_ID_2" val="{FB646D70-D0F3-4A1A-B7A5-920C9ADF847E}"/>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10.999"/>
  <p:tag name="TIMING" val="|5.021|1.328|2.61"/>
  <p:tag name="ISPRING_CUSTOM_TIMING_USED" val="1"/>
  <p:tag name="GENSWF_SLIDE_UID" val="{CCD9E552-C9A9-4501-99D8-98E8CC19CEA5}:335"/>
  <p:tag name="ISPRING_SLIDE_INDENT_LEVEL" val="0"/>
  <p:tag name="ISPRING_SLIDE_ID_2" val="{9C6A6078-5663-4A2B-B91A-E153F3178494}"/>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7.584"/>
  <p:tag name="TIMING" val="|1.389"/>
  <p:tag name="ISPRING_CUSTOM_TIMING_USED" val="1"/>
  <p:tag name="GENSWF_SLIDE_UID" val="{4D6B2EFC-8905-4566-86BC-0ECD78E36577}:336"/>
  <p:tag name="ISPRING_SLIDE_INDENT_LEVEL" val="0"/>
  <p:tag name="ISPRING_SLIDE_ID_2" val="{2EF3B6B2-167E-4C0A-9B15-418B90F035B4}"/>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16.896"/>
  <p:tag name="TIMING" val="|0.857|2.027|1.969|5.72|2.625|1.734"/>
  <p:tag name="ISPRING_CUSTOM_TIMING_USED" val="1"/>
  <p:tag name="GENSWF_SLIDE_UID" val="{E44E3591-8A40-4444-B7C0-4F5B264ECEC4}:337"/>
  <p:tag name="ISPRING_SLIDE_INDENT_LEVEL" val="0"/>
  <p:tag name="ISPRING_SLIDE_ID_2" val="{89B91A97-C6F8-439C-823D-400379E12D79}"/>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1.360"/>
  <p:tag name="TIMING" val="|1.436|1.673|3.185|10.282"/>
  <p:tag name="ISPRING_CUSTOM_TIMING_USED" val="1"/>
  <p:tag name="GENSWF_SLIDE_UID" val="{A038ADA6-0BD1-4E38-B5AA-CEB7897F0446}:316"/>
  <p:tag name="ISPRING_SLIDE_INDENT_LEVEL" val="0"/>
  <p:tag name="ISPRING_SLIDE_ID_2" val="{96890839-42B0-4CBC-B953-1834ED8EA7FC}"/>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25.464"/>
  <p:tag name="TIMING" val="|1.135|3.592|4.344|9.814"/>
  <p:tag name="ISPRING_CUSTOM_TIMING_USED" val="1"/>
  <p:tag name="GENSWF_SLIDE_UID" val="{B4B13758-1F0D-466C-87FE-014391EB38B2}:317"/>
  <p:tag name="ISPRING_SLIDE_INDENT_LEVEL" val="0"/>
  <p:tag name="ISPRING_SLIDE_ID_2" val="{320BF735-E3FA-45EB-9047-027D01DBB8E2}"/>
</p:tagLst>
</file>

<file path=ppt/tags/tag3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68D809-DB4D-4D4C-950E-1256A3C459D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4BB7BB8-ACE0-4A5C-8832-57BD7D573E99}:338"/>
  <p:tag name="GENSWF_ADVANCE_TIME" val="13.437"/>
  <p:tag name="TIMING" val="|6.125|1.765|3.478"/>
  <p:tag name="ISPRING_SLIDE_ID_2" val="{AC1E518F-53F9-4BE3-B7F5-6F5C3FAB889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E650603-9879-4A12-9E37-CF5F056448C6}:318"/>
  <p:tag name="ISPRING_SLIDE_INDENT_LEVEL" val="0"/>
  <p:tag name="TIMING" val="|0.56|1.094|2.439"/>
  <p:tag name="ISPRING_SLIDE_ID_2" val="{DDAA31A2-C5A1-4384-9E54-65F18745C242}"/>
  <p:tag name="GENSWF_ADVANCE_TIME" val="5.79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F04320A-6CD8-4B66-8C2B-CB2000D9C18A}:319"/>
  <p:tag name="ISPRING_SLIDE_INDENT_LEVEL" val="0"/>
  <p:tag name="GENSWF_ADVANCE_TIME" val="14.082"/>
  <p:tag name="TIMING" val="|2.299|2.091|2.349|2.215|1.489"/>
  <p:tag name="ISPRING_SLIDE_ID_2" val="{EC45D4B3-29B9-435D-AE68-9382956BD8C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ABC50E0-3518-4289-8DC1-4A3AAC54F1FE}:320"/>
  <p:tag name="ISPRING_SLIDE_INDENT_LEVEL" val="0"/>
  <p:tag name="GENSWF_ADVANCE_TIME" val="11.434"/>
  <p:tag name="TIMING" val="|0.699"/>
  <p:tag name="ISPRING_SLIDE_ID_2" val="{35292735-F24B-4E1E-A5E2-975E9EEE4B9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313FCBD-94C8-420E-B78A-88C7C23CCDF6}:302"/>
  <p:tag name="ISPRING_SLIDE_INDENT_LEVEL" val="0"/>
  <p:tag name="GENSWF_ADVANCE_TIME" val="8.534"/>
  <p:tag name="TIMING" val="|0.847"/>
  <p:tag name="ISPRING_SLIDE_ID_2" val="{9132041B-23A8-42D1-AA26-1D72A75ABBDD}"/>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90B296D-B182-46BB-B79B-A20D23D37CFC}:321"/>
  <p:tag name="GENSWF_ADVANCE_TIME" val="7.948"/>
  <p:tag name="TIMING" val="|1.662"/>
  <p:tag name="ISPRING_SLIDE_INDENT_LEVEL" val="0"/>
  <p:tag name="ISPRING_SLIDE_ID_2" val="{7C8B1230-2AEE-48FF-A528-B3143A4E7B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5128</TotalTime>
  <Words>1291</Words>
  <Application>Microsoft Office PowerPoint</Application>
  <PresentationFormat>Widescreen</PresentationFormat>
  <Paragraphs>222</Paragraphs>
  <Slides>35</Slides>
  <Notes>35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Lato</vt:lpstr>
      <vt:lpstr>Rubik</vt:lpstr>
      <vt:lpstr>Rubik Medium</vt:lpstr>
      <vt:lpstr>DHIS2 Online Academy</vt:lpstr>
      <vt:lpstr>PowerPoint Presentation</vt:lpstr>
      <vt:lpstr>DHIS2 – Starting out</vt:lpstr>
      <vt:lpstr>DHIS2 – Starting out</vt:lpstr>
      <vt:lpstr>DHIS2 – Starting out</vt:lpstr>
      <vt:lpstr>DHIS2 – Starting out</vt:lpstr>
      <vt:lpstr>DHIS2 – Starting out</vt:lpstr>
      <vt:lpstr>DHIS2 – Starting out</vt:lpstr>
      <vt:lpstr>DHIS2 – Starting out</vt:lpstr>
      <vt:lpstr>DHIS2 – Original features</vt:lpstr>
      <vt:lpstr>DHIS2 - Original features</vt:lpstr>
      <vt:lpstr>DHIS2 - Evolution</vt:lpstr>
      <vt:lpstr>DHIS2 functionalities</vt:lpstr>
      <vt:lpstr>DHIS2 functionalities</vt:lpstr>
      <vt:lpstr>DHIS2 functionalities</vt:lpstr>
      <vt:lpstr>DHIS2 functionalities</vt:lpstr>
      <vt:lpstr>DHIS2 functionalities</vt:lpstr>
      <vt:lpstr>DHIS2 functionalities</vt:lpstr>
      <vt:lpstr>DHIS2 – Branching out</vt:lpstr>
      <vt:lpstr>DHIS2 Academy</vt:lpstr>
      <vt:lpstr>DHIS2 partnerships</vt:lpstr>
      <vt:lpstr>DHIS2 partnerships</vt:lpstr>
      <vt:lpstr>Ebola response</vt:lpstr>
      <vt:lpstr>Ebola response</vt:lpstr>
      <vt:lpstr>DHIS2 partnerships</vt:lpstr>
      <vt:lpstr>DATIM: A PEPFAR version of DHIS2</vt:lpstr>
      <vt:lpstr>UiO: WHO Collaborating Centre</vt:lpstr>
      <vt:lpstr>Metadata packages</vt:lpstr>
      <vt:lpstr>DHIS2 Community of Practice</vt:lpstr>
      <vt:lpstr>DHIS2 as EMIS</vt:lpstr>
      <vt:lpstr>DHIS2 as EMIS</vt:lpstr>
      <vt:lpstr>COVID-19 response</vt:lpstr>
      <vt:lpstr>COVID-19 response</vt:lpstr>
      <vt:lpstr>COVID-19 response</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Introduction to DHIS2 - Once Upon a Time</dc:title>
  <dc:subject>elearning</dc:subject>
  <dc:creator>Alejandra Avila</dc:creator>
  <cp:lastModifiedBy>Alejandra Avila</cp:lastModifiedBy>
  <cp:revision>372</cp:revision>
  <dcterms:created xsi:type="dcterms:W3CDTF">2021-02-03T12:41:27Z</dcterms:created>
  <dcterms:modified xsi:type="dcterms:W3CDTF">2022-03-23T03:45:19Z</dcterms:modified>
</cp:coreProperties>
</file>